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ppt/tags/tag5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67" r:id="rId2"/>
    <p:sldMasterId id="2147483679" r:id="rId3"/>
  </p:sldMasterIdLst>
  <p:notesMasterIdLst>
    <p:notesMasterId r:id="rId14"/>
  </p:notesMasterIdLst>
  <p:handoutMasterIdLst>
    <p:handoutMasterId r:id="rId15"/>
  </p:handoutMasterIdLst>
  <p:sldIdLst>
    <p:sldId id="338" r:id="rId4"/>
    <p:sldId id="339" r:id="rId5"/>
    <p:sldId id="270" r:id="rId6"/>
    <p:sldId id="279" r:id="rId7"/>
    <p:sldId id="280" r:id="rId8"/>
    <p:sldId id="283" r:id="rId9"/>
    <p:sldId id="285" r:id="rId10"/>
    <p:sldId id="320" r:id="rId11"/>
    <p:sldId id="340" r:id="rId12"/>
    <p:sldId id="342" r:id="rId13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000099"/>
    <a:srgbClr val="003399"/>
    <a:srgbClr val="808080"/>
    <a:srgbClr val="5F5F5F"/>
    <a:srgbClr val="000066"/>
    <a:srgbClr val="0033CC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370" autoAdjust="0"/>
    <p:restoredTop sz="94686" autoAdjust="0"/>
  </p:normalViewPr>
  <p:slideViewPr>
    <p:cSldViewPr>
      <p:cViewPr varScale="1">
        <p:scale>
          <a:sx n="70" d="100"/>
          <a:sy n="70" d="100"/>
        </p:scale>
        <p:origin x="-143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9F784EF9-0DDC-47C1-8CB2-1DAAFD2BBE78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598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0C04FE3B-6E47-4D95-BA30-343991A6AED4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53169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13 November 2020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778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04348FEB-A0F8-46E3-95D7-A30EBA3D9C0A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10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0681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13 November 2020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793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4649E3B-C63B-416C-BD1D-DA0A9A95009E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3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4339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109B51F-B236-401E-BC32-EFEAFE5B0F5D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3818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B260192D-6A98-41C2-A34C-E6CE21766BF2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2950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C96632F-5D81-4279-A8D6-AB5E5BFAEC73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71387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B219F57E-8D42-485C-BA9B-9DFC4F2C4365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87640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04348FEB-A0F8-46E3-95D7-A30EBA3D9C0A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8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0681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04348FEB-A0F8-46E3-95D7-A30EBA3D9C0A}" type="datetime3">
              <a:rPr lang="en-US" smtClean="0"/>
              <a:t>13 November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9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0681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611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88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1274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17312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1966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36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84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6653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909199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4114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8085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227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Advanced Computer Architecture-Spring 2018, 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>
              <a:buClr>
                <a:prstClr val="black"/>
              </a:buClr>
            </a:pPr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40761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143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66061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233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48598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8046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7923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520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7207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12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32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8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4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20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11/13/2020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404155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11/13/2020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078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7" Type="http://schemas.openxmlformats.org/officeDocument/2006/relationships/image" Target="../media/image6.png"/><Relationship Id="rId2" Type="http://schemas.microsoft.com/office/2007/relationships/media" Target="../media/media10.wma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7" Type="http://schemas.openxmlformats.org/officeDocument/2006/relationships/image" Target="../media/image6.png"/><Relationship Id="rId2" Type="http://schemas.microsoft.com/office/2007/relationships/media" Target="../media/media4.wma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7" Type="http://schemas.openxmlformats.org/officeDocument/2006/relationships/image" Target="../media/image6.png"/><Relationship Id="rId2" Type="http://schemas.microsoft.com/office/2007/relationships/media" Target="../media/media5.wm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7" Type="http://schemas.openxmlformats.org/officeDocument/2006/relationships/image" Target="../media/image6.png"/><Relationship Id="rId2" Type="http://schemas.microsoft.com/office/2007/relationships/media" Target="../media/media9.wma"/><Relationship Id="rId1" Type="http://schemas.openxmlformats.org/officeDocument/2006/relationships/tags" Target="../tags/tag4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  <a:endParaRPr lang="fa-IR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5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644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37"/>
    </mc:Choice>
    <mc:Fallback>
      <p:transition spd="slow" advTm="5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US" dirty="0"/>
              <a:t>Delayed branch</a:t>
            </a:r>
            <a:endParaRPr lang="en-AU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957810" y="819364"/>
            <a:ext cx="2005677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Branch Prediction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395536" y="1628800"/>
            <a:ext cx="8260870" cy="1624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407931" y="3717032"/>
            <a:ext cx="8263399" cy="1625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8976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087"/>
    </mc:Choice>
    <mc:Fallback>
      <p:transition spd="slow" advTm="205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056" x="3208338" y="2451100"/>
          <p14:tracePt t="21421" x="3208338" y="2428875"/>
          <p14:tracePt t="21429" x="3208338" y="2422525"/>
          <p14:tracePt t="21430" x="3208338" y="2408238"/>
          <p14:tracePt t="21443" x="3208338" y="2393950"/>
          <p14:tracePt t="21459" x="3208338" y="2365375"/>
          <p14:tracePt t="21475" x="3200400" y="2328863"/>
          <p14:tracePt t="21492" x="3186113" y="2314575"/>
          <p14:tracePt t="21509" x="3171825" y="2300288"/>
          <p14:tracePt t="21525" x="3157538" y="2293938"/>
          <p14:tracePt t="21543" x="3143250" y="2286000"/>
          <p14:tracePt t="21559" x="3114675" y="2286000"/>
          <p14:tracePt t="21576" x="3100388" y="2279650"/>
          <p14:tracePt t="21592" x="3079750" y="2279650"/>
          <p14:tracePt t="21609" x="3043238" y="2271713"/>
          <p14:tracePt t="21626" x="3028950" y="2271713"/>
          <p14:tracePt t="21642" x="2994025" y="2251075"/>
          <p14:tracePt t="21659" x="2957513" y="2251075"/>
          <p14:tracePt t="21676" x="2943225" y="2243138"/>
          <p14:tracePt t="21692" x="2914650" y="2243138"/>
          <p14:tracePt t="21708" x="2871788" y="2236788"/>
          <p14:tracePt t="21726" x="2843213" y="2236788"/>
          <p14:tracePt t="21742" x="2800350" y="2236788"/>
          <p14:tracePt t="21760" x="2743200" y="2236788"/>
          <p14:tracePt t="21775" x="2686050" y="2236788"/>
          <p14:tracePt t="21792" x="2608263" y="2236788"/>
          <p14:tracePt t="21808" x="2528888" y="2236788"/>
          <p14:tracePt t="21825" x="2428875" y="2236788"/>
          <p14:tracePt t="21842" x="2336800" y="2236788"/>
          <p14:tracePt t="21858" x="2251075" y="2228850"/>
          <p14:tracePt t="21875" x="2200275" y="2228850"/>
          <p14:tracePt t="21891" x="2179638" y="2208213"/>
          <p14:tracePt t="21909" x="2157413" y="2208213"/>
          <p14:tracePt t="21924" x="2122488" y="2208213"/>
          <p14:tracePt t="21942" x="2093913" y="2200275"/>
          <p14:tracePt t="21958" x="2051050" y="2200275"/>
          <p14:tracePt t="21975" x="2028825" y="2200275"/>
          <p14:tracePt t="21991" x="1993900" y="2200275"/>
          <p14:tracePt t="22008" x="1957388" y="2200275"/>
          <p14:tracePt t="22025" x="1908175" y="2200275"/>
          <p14:tracePt t="22041" x="1885950" y="2200275"/>
          <p14:tracePt t="22059" x="1871663" y="2200275"/>
          <p14:tracePt t="22075" x="1851025" y="2200275"/>
          <p14:tracePt t="22091" x="1808163" y="2200275"/>
          <p14:tracePt t="22108" x="1736725" y="2200275"/>
          <p14:tracePt t="22124" x="1643063" y="2200275"/>
          <p14:tracePt t="22142" x="1600200" y="2200275"/>
          <p14:tracePt t="22158" x="1565275" y="2200275"/>
          <p14:tracePt t="22175" x="1536700" y="2200275"/>
          <p14:tracePt t="22192" x="1508125" y="2200275"/>
          <p14:tracePt t="22208" x="1485900" y="2200275"/>
          <p14:tracePt t="22225" x="1443038" y="2200275"/>
          <p14:tracePt t="22242" x="1400175" y="2200275"/>
          <p14:tracePt t="22258" x="1357313" y="2200275"/>
          <p14:tracePt t="22274" x="1322388" y="2200275"/>
          <p14:tracePt t="22290" x="1279525" y="2200275"/>
          <p14:tracePt t="22308" x="1200150" y="2185988"/>
          <p14:tracePt t="22325" x="1100138" y="2157413"/>
          <p14:tracePt t="22340" x="950913" y="2136775"/>
          <p14:tracePt t="22359" x="885825" y="2136775"/>
          <p14:tracePt t="22374" x="814388" y="2136775"/>
          <p14:tracePt t="22391" x="771525" y="2136775"/>
          <p14:tracePt t="22408" x="765175" y="2136775"/>
          <p14:tracePt t="22424" x="757238" y="2136775"/>
          <p14:tracePt t="22462" x="750888" y="2136775"/>
          <p14:tracePt t="22662" x="742950" y="2136775"/>
          <p14:tracePt t="22725" x="742950" y="2143125"/>
          <p14:tracePt t="22733" x="728663" y="2157413"/>
          <p14:tracePt t="22742" x="722313" y="2171700"/>
          <p14:tracePt t="22773" x="722313" y="2179638"/>
          <p14:tracePt t="22981" x="722313" y="2171700"/>
          <p14:tracePt t="22989" x="722313" y="2157413"/>
          <p14:tracePt t="22989" x="736600" y="2128838"/>
          <p14:tracePt t="23007" x="742950" y="2100263"/>
          <p14:tracePt t="23024" x="757238" y="2071688"/>
          <p14:tracePt t="23039" x="757238" y="2065338"/>
          <p14:tracePt t="23057" x="765175" y="2057400"/>
          <p14:tracePt t="23073" x="765175" y="2043113"/>
          <p14:tracePt t="23090" x="771525" y="2014538"/>
          <p14:tracePt t="23107" x="771525" y="1993900"/>
          <p14:tracePt t="23149" x="771525" y="1985963"/>
          <p14:tracePt t="23182" x="771525" y="1979613"/>
          <p14:tracePt t="23189" x="771525" y="1957388"/>
          <p14:tracePt t="23262" x="771525" y="1951038"/>
          <p14:tracePt t="23293" x="779463" y="1943100"/>
          <p14:tracePt t="23302" x="808038" y="1943100"/>
          <p14:tracePt t="23310" x="828675" y="1943100"/>
          <p14:tracePt t="23323" x="871538" y="1943100"/>
          <p14:tracePt t="23340" x="900113" y="1943100"/>
          <p14:tracePt t="23340" x="922338" y="1943100"/>
          <p14:tracePt t="23358" x="928688" y="1943100"/>
          <p14:tracePt t="23373" x="1022350" y="1965325"/>
          <p14:tracePt t="23390" x="1150938" y="2000250"/>
          <p14:tracePt t="23406" x="1243013" y="2022475"/>
          <p14:tracePt t="23423" x="1350963" y="2022475"/>
          <p14:tracePt t="23439" x="1465263" y="2043113"/>
          <p14:tracePt t="23456" x="1522413" y="2051050"/>
          <p14:tracePt t="23474" x="1585913" y="2051050"/>
          <p14:tracePt t="23489" x="1608138" y="2051050"/>
          <p14:tracePt t="23507" x="1643063" y="2051050"/>
          <p14:tracePt t="23523" x="1685925" y="2051050"/>
          <p14:tracePt t="23540" x="1714500" y="2057400"/>
          <p14:tracePt t="23557" x="1765300" y="2071688"/>
          <p14:tracePt t="23573" x="1808163" y="2071688"/>
          <p14:tracePt t="23590" x="1836738" y="2071688"/>
          <p14:tracePt t="23637" x="1857375" y="2079625"/>
          <p14:tracePt t="23649" x="1865313" y="2079625"/>
          <p14:tracePt t="23655" x="1879600" y="2079625"/>
          <p14:tracePt t="23672" x="1893888" y="2079625"/>
          <p14:tracePt t="23689" x="1900238" y="2079625"/>
          <p14:tracePt t="23705" x="1914525" y="2079625"/>
          <p14:tracePt t="23722" x="1928813" y="2079625"/>
          <p14:tracePt t="23739" x="1951038" y="2079625"/>
          <p14:tracePt t="23756" x="1971675" y="2079625"/>
          <p14:tracePt t="23773" x="2008188" y="2079625"/>
          <p14:tracePt t="23789" x="2022475" y="2079625"/>
          <p14:tracePt t="23806" x="2043113" y="2079625"/>
          <p14:tracePt t="23925" x="2051050" y="2079625"/>
          <p14:tracePt t="23942" x="2057400" y="2079625"/>
          <p14:tracePt t="23981" x="2071688" y="2079625"/>
          <p14:tracePt t="23989" x="2079625" y="2079625"/>
          <p14:tracePt t="23990" x="2093913" y="2079625"/>
          <p14:tracePt t="24006" x="2114550" y="2079625"/>
          <p14:tracePt t="24022" x="2128838" y="2079625"/>
          <p14:tracePt t="24039" x="2171700" y="2079625"/>
          <p14:tracePt t="24055" x="2200275" y="2079625"/>
          <p14:tracePt t="24072" x="2214563" y="2079625"/>
          <p14:tracePt t="24088" x="2228850" y="2065338"/>
          <p14:tracePt t="24106" x="2243138" y="2065338"/>
          <p14:tracePt t="24122" x="2265363" y="2065338"/>
          <p14:tracePt t="24138" x="2279650" y="2065338"/>
          <p14:tracePt t="24155" x="2286000" y="2065338"/>
          <p14:tracePt t="24172" x="2308225" y="2065338"/>
          <p14:tracePt t="24188" x="2322513" y="2065338"/>
          <p14:tracePt t="24205" x="2365375" y="2065338"/>
          <p14:tracePt t="24222" x="2393950" y="2065338"/>
          <p14:tracePt t="24270" x="2400300" y="2065338"/>
          <p14:tracePt t="24437" x="2393950" y="2065338"/>
          <p14:tracePt t="24445" x="2322513" y="2065338"/>
          <p14:tracePt t="24453" x="2286000" y="2079625"/>
          <p14:tracePt t="24461" x="2208213" y="2085975"/>
          <p14:tracePt t="24473" x="2151063" y="2085975"/>
          <p14:tracePt t="24487" x="2065338" y="2085975"/>
          <p14:tracePt t="24505" x="2008188" y="2085975"/>
          <p14:tracePt t="24521" x="1943100" y="2085975"/>
          <p14:tracePt t="24538" x="1836738" y="2085975"/>
          <p14:tracePt t="24555" x="1757363" y="2085975"/>
          <p14:tracePt t="24571" x="1714500" y="2085975"/>
          <p14:tracePt t="24588" x="1651000" y="2085975"/>
          <p14:tracePt t="24605" x="1522413" y="2085975"/>
          <p14:tracePt t="24622" x="1465263" y="2085975"/>
          <p14:tracePt t="24637" x="1408113" y="2085975"/>
          <p14:tracePt t="24655" x="1365250" y="2085975"/>
          <p14:tracePt t="24670" x="1343025" y="2085975"/>
          <p14:tracePt t="24687" x="1336675" y="2085975"/>
          <p14:tracePt t="24704" x="1314450" y="2085975"/>
          <p14:tracePt t="24721" x="1300163" y="2085975"/>
          <p14:tracePt t="24738" x="1265238" y="2085975"/>
          <p14:tracePt t="24754" x="1236663" y="2085975"/>
          <p14:tracePt t="24772" x="1208088" y="2065338"/>
          <p14:tracePt t="24787" x="1179513" y="2065338"/>
          <p14:tracePt t="24804" x="1150938" y="2065338"/>
          <p14:tracePt t="24820" x="1143000" y="2057400"/>
          <p14:tracePt t="24861" x="1136650" y="2057400"/>
          <p14:tracePt t="24878" x="1128713" y="2051050"/>
          <p14:tracePt t="24886" x="1122363" y="2043113"/>
          <p14:tracePt t="24901" x="1122363" y="2036763"/>
          <p14:tracePt t="24911" x="1122363" y="2028825"/>
          <p14:tracePt t="24920" x="1114425" y="2022475"/>
          <p14:tracePt t="24937" x="1093788" y="2014538"/>
          <p14:tracePt t="24954" x="1085850" y="2000250"/>
          <p14:tracePt t="24971" x="1085850" y="1993900"/>
          <p14:tracePt t="24988" x="1085850" y="1979613"/>
          <p14:tracePt t="25003" x="1085850" y="1971675"/>
          <p14:tracePt t="25021" x="1085850" y="1951038"/>
          <p14:tracePt t="25037" x="1085850" y="1943100"/>
          <p14:tracePt t="25054" x="1085850" y="1928813"/>
          <p14:tracePt t="25071" x="1093788" y="1908175"/>
          <p14:tracePt t="25087" x="1100138" y="1908175"/>
          <p14:tracePt t="25104" x="1108075" y="1900238"/>
          <p14:tracePt t="25120" x="1122363" y="1900238"/>
          <p14:tracePt t="25138" x="1143000" y="1893888"/>
          <p14:tracePt t="25153" x="1165225" y="1879600"/>
          <p14:tracePt t="25170" x="1193800" y="1871663"/>
          <p14:tracePt t="25187" x="1222375" y="1865313"/>
          <p14:tracePt t="25204" x="1243013" y="1865313"/>
          <p14:tracePt t="25221" x="1250950" y="1857375"/>
          <p14:tracePt t="25236" x="1293813" y="1857375"/>
          <p14:tracePt t="25254" x="1336675" y="1857375"/>
          <p14:tracePt t="25270" x="1379538" y="1857375"/>
          <p14:tracePt t="25288" x="1422400" y="1857375"/>
          <p14:tracePt t="25303" x="1465263" y="1857375"/>
          <p14:tracePt t="25320" x="1522413" y="1857375"/>
          <p14:tracePt t="25336" x="1600200" y="1857375"/>
          <p14:tracePt t="25353" x="1643063" y="1857375"/>
          <p14:tracePt t="25370" x="1700213" y="1836738"/>
          <p14:tracePt t="25386" x="1757363" y="1828800"/>
          <p14:tracePt t="25404" x="1843088" y="1814513"/>
          <p14:tracePt t="25419" x="1900238" y="1808163"/>
          <p14:tracePt t="25436" x="1971675" y="1800225"/>
          <p14:tracePt t="25453" x="2043113" y="1779588"/>
          <p14:tracePt t="25471" x="2100263" y="1771650"/>
          <p14:tracePt t="25487" x="2179638" y="1765300"/>
          <p14:tracePt t="25503" x="2236788" y="1743075"/>
          <p14:tracePt t="25520" x="2314575" y="1743075"/>
          <p14:tracePt t="25536" x="2371725" y="1743075"/>
          <p14:tracePt t="25554" x="2422525" y="1743075"/>
          <p14:tracePt t="25569" x="2428875" y="1743075"/>
          <p14:tracePt t="25587" x="2443163" y="1743075"/>
          <p14:tracePt t="25603" x="2451100" y="1743075"/>
          <p14:tracePt t="25620" x="2465388" y="1743075"/>
          <p14:tracePt t="25637" x="2508250" y="1743075"/>
          <p14:tracePt t="25653" x="2543175" y="1751013"/>
          <p14:tracePt t="25669" x="2551113" y="1785938"/>
          <p14:tracePt t="25686" x="2557463" y="1828800"/>
          <p14:tracePt t="25703" x="2571750" y="1871663"/>
          <p14:tracePt t="25719" x="2571750" y="1900238"/>
          <p14:tracePt t="25737" x="2571750" y="1922463"/>
          <p14:tracePt t="25753" x="2571750" y="1943100"/>
          <p14:tracePt t="25770" x="2565400" y="1965325"/>
          <p14:tracePt t="25786" x="2551113" y="1979613"/>
          <p14:tracePt t="25803" x="2514600" y="1993900"/>
          <p14:tracePt t="25819" x="2486025" y="2000250"/>
          <p14:tracePt t="25836" x="2436813" y="2008188"/>
          <p14:tracePt t="25836" x="2414588" y="2008188"/>
          <p14:tracePt t="25854" x="2357438" y="2028825"/>
          <p14:tracePt t="25870" x="2286000" y="2028825"/>
          <p14:tracePt t="25886" x="2214563" y="2028825"/>
          <p14:tracePt t="25903" x="2157413" y="2028825"/>
          <p14:tracePt t="25920" x="2114550" y="2028825"/>
          <p14:tracePt t="25936" x="2071688" y="2028825"/>
          <p14:tracePt t="25953" x="2051050" y="2028825"/>
          <p14:tracePt t="25969" x="2028825" y="2028825"/>
          <p14:tracePt t="25985" x="2008188" y="2028825"/>
          <p14:tracePt t="26002" x="1965325" y="2028825"/>
          <p14:tracePt t="26019" x="1936750" y="2014538"/>
          <p14:tracePt t="26036" x="1922463" y="2014538"/>
          <p14:tracePt t="26052" x="1885950" y="2008188"/>
          <p14:tracePt t="26070" x="1851025" y="2008188"/>
          <p14:tracePt t="26086" x="1836738" y="1993900"/>
          <p14:tracePt t="26103" x="1800225" y="1985963"/>
          <p14:tracePt t="26119" x="1785938" y="1985963"/>
          <p14:tracePt t="26136" x="1708150" y="1985963"/>
          <p14:tracePt t="26152" x="1600200" y="1971675"/>
          <p14:tracePt t="26169" x="1493838" y="1971675"/>
          <p14:tracePt t="26186" x="1408113" y="1971675"/>
          <p14:tracePt t="26202" x="1350963" y="1971675"/>
          <p14:tracePt t="26219" x="1293813" y="1971675"/>
          <p14:tracePt t="26235" x="1257300" y="1971675"/>
          <p14:tracePt t="26253" x="1214438" y="1965325"/>
          <p14:tracePt t="26269" x="1165225" y="1965325"/>
          <p14:tracePt t="26285" x="1114425" y="1965325"/>
          <p14:tracePt t="26301" x="1042988" y="1965325"/>
          <p14:tracePt t="26317" x="1000125" y="1965325"/>
          <p14:tracePt t="26334" x="979488" y="1965325"/>
          <p14:tracePt t="26351" x="965200" y="1965325"/>
          <p14:tracePt t="26368" x="957263" y="1965325"/>
          <p14:tracePt t="26429" x="950913" y="1965325"/>
          <p14:tracePt t="26437" x="936625" y="1943100"/>
          <p14:tracePt t="26453" x="936625" y="1936750"/>
          <p14:tracePt t="26462" x="922338" y="1922463"/>
          <p14:tracePt t="26469" x="914400" y="1908175"/>
          <p14:tracePt t="26484" x="914400" y="1871663"/>
          <p14:tracePt t="26502" x="914400" y="1857375"/>
          <p14:tracePt t="26518" x="914400" y="1836738"/>
          <p14:tracePt t="26534" x="928688" y="1814513"/>
          <p14:tracePt t="26552" x="950913" y="1800225"/>
          <p14:tracePt t="26567" x="971550" y="1785938"/>
          <p14:tracePt t="26584" x="1008063" y="1779588"/>
          <p14:tracePt t="26601" x="1079500" y="1771650"/>
          <p14:tracePt t="26618" x="1122363" y="1757363"/>
          <p14:tracePt t="26633" x="1185863" y="1751013"/>
          <p14:tracePt t="26650" x="1222375" y="1743075"/>
          <p14:tracePt t="26668" x="1250950" y="1743075"/>
          <p14:tracePt t="26683" x="1293813" y="1743075"/>
          <p14:tracePt t="26702" x="1314450" y="1743075"/>
          <p14:tracePt t="26717" x="1365250" y="1743075"/>
          <p14:tracePt t="26735" x="1400175" y="1743075"/>
          <p14:tracePt t="26751" x="1443038" y="1743075"/>
          <p14:tracePt t="26767" x="1479550" y="1743075"/>
          <p14:tracePt t="26784" x="1514475" y="1743075"/>
          <p14:tracePt t="26800" x="1528763" y="1743075"/>
          <p14:tracePt t="26817" x="1550988" y="1743075"/>
          <p14:tracePt t="26833" x="1593850" y="1743075"/>
          <p14:tracePt t="26851" x="1657350" y="1736725"/>
          <p14:tracePt t="26866" x="1751013" y="1736725"/>
          <p14:tracePt t="26884" x="1857375" y="1736725"/>
          <p14:tracePt t="26901" x="1893888" y="1736725"/>
          <p14:tracePt t="26917" x="1922463" y="1736725"/>
          <p14:tracePt t="26934" x="1965325" y="1736725"/>
          <p14:tracePt t="26951" x="2014538" y="1736725"/>
          <p14:tracePt t="26966" x="2057400" y="1743075"/>
          <p14:tracePt t="26983" x="2071688" y="1751013"/>
          <p14:tracePt t="27028" x="2093913" y="1751013"/>
          <p14:tracePt t="27036" x="2100263" y="1757363"/>
          <p14:tracePt t="27044" x="2128838" y="1779588"/>
          <p14:tracePt t="27054" x="2151063" y="1785938"/>
          <p14:tracePt t="27067" x="2165350" y="1793875"/>
          <p14:tracePt t="27083" x="2171700" y="1793875"/>
          <p14:tracePt t="27140" x="2179638" y="1800225"/>
          <p14:tracePt t="27148" x="2179638" y="1808163"/>
          <p14:tracePt t="27156" x="2179638" y="1828800"/>
          <p14:tracePt t="27172" x="2165350" y="1871663"/>
          <p14:tracePt t="27184" x="2122488" y="1914525"/>
          <p14:tracePt t="27199" x="2022475" y="1957388"/>
          <p14:tracePt t="27216" x="1965325" y="1979613"/>
          <p14:tracePt t="27233" x="1865313" y="2008188"/>
          <p14:tracePt t="27250" x="1785938" y="2028825"/>
          <p14:tracePt t="27266" x="1708150" y="2036763"/>
          <p14:tracePt t="27283" x="1628775" y="2036763"/>
          <p14:tracePt t="27300" x="1536700" y="2065338"/>
          <p14:tracePt t="27317" x="1493838" y="2065338"/>
          <p14:tracePt t="27333" x="1457325" y="2079625"/>
          <p14:tracePt t="27350" x="1450975" y="2079625"/>
          <p14:tracePt t="27366" x="1443038" y="2079625"/>
          <p14:tracePt t="27383" x="1408113" y="2079625"/>
          <p14:tracePt t="27400" x="1393825" y="2079625"/>
          <p14:tracePt t="27415" x="1357313" y="2079625"/>
          <p14:tracePt t="27433" x="1308100" y="2079625"/>
          <p14:tracePt t="27449" x="1265238" y="2079625"/>
          <p14:tracePt t="27466" x="1222375" y="2079625"/>
          <p14:tracePt t="27483" x="1179513" y="2079625"/>
          <p14:tracePt t="27499" x="1114425" y="2065338"/>
          <p14:tracePt t="27499" x="1085850" y="2065338"/>
          <p14:tracePt t="27517" x="1036638" y="2043113"/>
          <p14:tracePt t="27533" x="965200" y="2043113"/>
          <p14:tracePt t="27549" x="900113" y="2014538"/>
          <p14:tracePt t="27566" x="857250" y="2008188"/>
          <p14:tracePt t="27583" x="814388" y="2008188"/>
          <p14:tracePt t="27599" x="765175" y="2000250"/>
          <p14:tracePt t="27616" x="736600" y="2000250"/>
          <p14:tracePt t="27632" x="693738" y="2000250"/>
          <p14:tracePt t="27649" x="636588" y="2000250"/>
          <p14:tracePt t="27666" x="579438" y="2000250"/>
          <p14:tracePt t="27682" x="550863" y="2000250"/>
          <p14:tracePt t="27700" x="522288" y="1985963"/>
          <p14:tracePt t="27716" x="508000" y="1985963"/>
          <p14:tracePt t="27733" x="485775" y="1971675"/>
          <p14:tracePt t="27749" x="450850" y="1965325"/>
          <p14:tracePt t="27766" x="428625" y="1965325"/>
          <p14:tracePt t="27782" x="422275" y="1957388"/>
          <p14:tracePt t="27799" x="407988" y="1951038"/>
          <p14:tracePt t="27815" x="385763" y="1922463"/>
          <p14:tracePt t="27832" x="385763" y="1900238"/>
          <p14:tracePt t="27849" x="379413" y="1885950"/>
          <p14:tracePt t="27865" x="379413" y="1879600"/>
          <p14:tracePt t="27882" x="379413" y="1865313"/>
          <p14:tracePt t="27899" x="379413" y="1857375"/>
          <p14:tracePt t="27916" x="393700" y="1836738"/>
          <p14:tracePt t="27932" x="471488" y="1808163"/>
          <p14:tracePt t="27949" x="528638" y="1800225"/>
          <p14:tracePt t="27966" x="571500" y="1785938"/>
          <p14:tracePt t="27981" x="614363" y="1785938"/>
          <p14:tracePt t="27999" x="665163" y="1771650"/>
          <p14:tracePt t="28015" x="679450" y="1771650"/>
          <p14:tracePt t="28032" x="700088" y="1771650"/>
          <p14:tracePt t="28048" x="714375" y="1771650"/>
          <p14:tracePt t="28065" x="736600" y="1771650"/>
          <p14:tracePt t="28082" x="750888" y="1771650"/>
          <p14:tracePt t="28099" x="785813" y="1771650"/>
          <p14:tracePt t="28115" x="808038" y="1771650"/>
          <p14:tracePt t="28132" x="822325" y="1771650"/>
          <p14:tracePt t="28149" x="850900" y="1771650"/>
          <p14:tracePt t="28165" x="885825" y="1771650"/>
          <p14:tracePt t="28183" x="900113" y="1771650"/>
          <p14:tracePt t="28198" x="928688" y="1771650"/>
          <p14:tracePt t="28216" x="936625" y="1771650"/>
          <p14:tracePt t="28232" x="965200" y="1771650"/>
          <p14:tracePt t="28276" x="971550" y="1771650"/>
          <p14:tracePt t="28308" x="985838" y="1779588"/>
          <p14:tracePt t="28316" x="1014413" y="1785938"/>
          <p14:tracePt t="28323" x="1014413" y="1793875"/>
          <p14:tracePt t="28331" x="1022350" y="1808163"/>
          <p14:tracePt t="28348" x="1028700" y="1836738"/>
          <p14:tracePt t="28412" x="1028700" y="1843088"/>
          <p14:tracePt t="28421" x="1036638" y="1851025"/>
          <p14:tracePt t="28433" x="1050925" y="1865313"/>
          <p14:tracePt t="28453" x="1057275" y="1871663"/>
          <p14:tracePt t="28460" x="1071563" y="1885950"/>
          <p14:tracePt t="28493" x="1079500" y="1893888"/>
          <p14:tracePt t="28525" x="1093788" y="1914525"/>
          <p14:tracePt t="28532" x="1093788" y="1922463"/>
          <p14:tracePt t="28548" x="1100138" y="1928813"/>
          <p14:tracePt t="28612" x="1108075" y="1936750"/>
          <p14:tracePt t="28652" x="1108075" y="1951038"/>
          <p14:tracePt t="28657" x="1108075" y="1957388"/>
          <p14:tracePt t="28665" x="1093788" y="1957388"/>
          <p14:tracePt t="28681" x="1042988" y="1965325"/>
          <p14:tracePt t="28698" x="971550" y="1965325"/>
          <p14:tracePt t="28714" x="900113" y="1965325"/>
          <p14:tracePt t="28731" x="850900" y="1965325"/>
          <p14:tracePt t="28748" x="779463" y="1965325"/>
          <p14:tracePt t="28764" x="742950" y="1965325"/>
          <p14:tracePt t="28781" x="728663" y="1965325"/>
          <p14:tracePt t="28797" x="700088" y="1957388"/>
          <p14:tracePt t="28814" x="685800" y="1957388"/>
          <p14:tracePt t="28831" x="679450" y="1951038"/>
          <p14:tracePt t="28847" x="650875" y="1951038"/>
          <p14:tracePt t="28864" x="642938" y="1951038"/>
          <p14:tracePt t="28881" x="622300" y="1951038"/>
          <p14:tracePt t="28897" x="614363" y="1951038"/>
          <p14:tracePt t="28913" x="608013" y="1943100"/>
          <p14:tracePt t="28931" x="600075" y="1943100"/>
          <p14:tracePt t="28948" x="585788" y="1943100"/>
          <p14:tracePt t="28963" x="571500" y="1928813"/>
          <p14:tracePt t="29013" x="557213" y="1914525"/>
          <p14:tracePt t="29028" x="536575" y="1908175"/>
          <p14:tracePt t="29068" x="528638" y="1879600"/>
          <p14:tracePt t="29077" x="522288" y="1871663"/>
          <p14:tracePt t="29093" x="514350" y="1865313"/>
          <p14:tracePt t="29108" x="514350" y="1851025"/>
          <p14:tracePt t="29116" x="493713" y="1828800"/>
          <p14:tracePt t="29133" x="493713" y="1822450"/>
          <p14:tracePt t="29139" x="493713" y="1808163"/>
          <p14:tracePt t="29147" x="493713" y="1800225"/>
          <p14:tracePt t="29164" x="493713" y="1793875"/>
          <p14:tracePt t="29164" x="493713" y="1785938"/>
          <p14:tracePt t="29181" x="493713" y="1765300"/>
          <p14:tracePt t="29197" x="550863" y="1757363"/>
          <p14:tracePt t="29214" x="593725" y="1743075"/>
          <p14:tracePt t="29229" x="636588" y="1743075"/>
          <p14:tracePt t="29246" x="665163" y="1743075"/>
          <p14:tracePt t="29264" x="679450" y="1743075"/>
          <p14:tracePt t="29280" x="693738" y="1743075"/>
          <p14:tracePt t="29297" x="708025" y="1743075"/>
          <p14:tracePt t="29313" x="714375" y="1743075"/>
          <p14:tracePt t="29330" x="736600" y="1743075"/>
          <p14:tracePt t="29347" x="750888" y="1743075"/>
          <p14:tracePt t="29363" x="771525" y="1743075"/>
          <p14:tracePt t="29379" x="793750" y="1743075"/>
          <p14:tracePt t="29396" x="800100" y="1743075"/>
          <p14:tracePt t="29413" x="822325" y="1765300"/>
          <p14:tracePt t="29430" x="828675" y="1771650"/>
          <p14:tracePt t="29484" x="836613" y="1779588"/>
          <p14:tracePt t="29492" x="842963" y="1779588"/>
          <p14:tracePt t="29509" x="850900" y="1779588"/>
          <p14:tracePt t="29524" x="871538" y="1793875"/>
          <p14:tracePt t="29564" x="885825" y="1793875"/>
          <p14:tracePt t="29581" x="893763" y="1800225"/>
          <p14:tracePt t="30109" x="900113" y="1808163"/>
          <p14:tracePt t="30125" x="893763" y="1836738"/>
          <p14:tracePt t="30140" x="885825" y="1843088"/>
          <p14:tracePt t="30147" x="857250" y="1865313"/>
          <p14:tracePt t="30163" x="842963" y="1879600"/>
          <p14:tracePt t="30180" x="822325" y="1900238"/>
          <p14:tracePt t="30197" x="800100" y="1922463"/>
          <p14:tracePt t="30214" x="779463" y="1936750"/>
          <p14:tracePt t="30229" x="765175" y="1951038"/>
          <p14:tracePt t="30246" x="757238" y="1957388"/>
          <p14:tracePt t="30262" x="742950" y="1971675"/>
          <p14:tracePt t="30278" x="728663" y="1985963"/>
          <p14:tracePt t="30296" x="722313" y="2008188"/>
          <p14:tracePt t="30311" x="708025" y="2036763"/>
          <p14:tracePt t="30329" x="700088" y="2043113"/>
          <p14:tracePt t="30345" x="693738" y="2065338"/>
          <p14:tracePt t="30362" x="685800" y="2079625"/>
          <p14:tracePt t="30378" x="665163" y="2114550"/>
          <p14:tracePt t="30396" x="657225" y="2122488"/>
          <p14:tracePt t="30412" x="650875" y="2151063"/>
          <p14:tracePt t="30452" x="642938" y="2171700"/>
          <p14:tracePt t="30484" x="622300" y="2185988"/>
          <p14:tracePt t="30500" x="614363" y="2193925"/>
          <p14:tracePt t="30508" x="608013" y="2200275"/>
          <p14:tracePt t="30512" x="600075" y="2214563"/>
          <p14:tracePt t="30528" x="593725" y="2222500"/>
          <p14:tracePt t="30544" x="585788" y="2228850"/>
          <p14:tracePt t="30620" x="585788" y="2236788"/>
          <p14:tracePt t="30637" x="593725" y="2257425"/>
          <p14:tracePt t="30645" x="600075" y="2265363"/>
          <p14:tracePt t="30653" x="628650" y="2271713"/>
          <p14:tracePt t="30662" x="679450" y="2271713"/>
          <p14:tracePt t="30677" x="728663" y="2271713"/>
          <p14:tracePt t="30695" x="771525" y="2271713"/>
          <p14:tracePt t="30711" x="800100" y="2279650"/>
          <p14:tracePt t="30728" x="836613" y="2286000"/>
          <p14:tracePt t="30746" x="850900" y="2286000"/>
          <p14:tracePt t="30761" x="893763" y="2286000"/>
          <p14:tracePt t="30778" x="936625" y="2308225"/>
          <p14:tracePt t="30794" x="965200" y="2308225"/>
          <p14:tracePt t="30811" x="979488" y="2308225"/>
          <p14:tracePt t="30827" x="1014413" y="2308225"/>
          <p14:tracePt t="30845" x="1050925" y="2308225"/>
          <p14:tracePt t="30861" x="1093788" y="2308225"/>
          <p14:tracePt t="30877" x="1114425" y="2308225"/>
          <p14:tracePt t="30894" x="1136650" y="2308225"/>
          <p14:tracePt t="30911" x="1171575" y="2308225"/>
          <p14:tracePt t="30928" x="1200150" y="2308225"/>
          <p14:tracePt t="30944" x="1243013" y="2308225"/>
          <p14:tracePt t="30961" x="1279525" y="2308225"/>
          <p14:tracePt t="30977" x="1300163" y="2308225"/>
          <p14:tracePt t="30995" x="1322388" y="2308225"/>
          <p14:tracePt t="31011" x="1328738" y="2308225"/>
          <p14:tracePt t="31028" x="1357313" y="2308225"/>
          <p14:tracePt t="31044" x="1379538" y="2308225"/>
          <p14:tracePt t="31060" x="1408113" y="2308225"/>
          <p14:tracePt t="31077" x="1443038" y="2308225"/>
          <p14:tracePt t="31093" x="1500188" y="2308225"/>
          <p14:tracePt t="31112" x="1571625" y="2308225"/>
          <p14:tracePt t="31127" x="1657350" y="2314575"/>
          <p14:tracePt t="31144" x="1708150" y="2314575"/>
          <p14:tracePt t="31161" x="1765300" y="2314575"/>
          <p14:tracePt t="31177" x="1779588" y="2322513"/>
          <p14:tracePt t="31194" x="1808163" y="2322513"/>
          <p14:tracePt t="31210" x="1822450" y="2322513"/>
          <p14:tracePt t="31228" x="1828800" y="2322513"/>
          <p14:tracePt t="31244" x="1851025" y="2322513"/>
          <p14:tracePt t="31261" x="1865313" y="2322513"/>
          <p14:tracePt t="31276" x="1900238" y="2322513"/>
          <p14:tracePt t="31294" x="1943100" y="2322513"/>
          <p14:tracePt t="31311" x="1985963" y="2322513"/>
          <p14:tracePt t="31327" x="2028825" y="2322513"/>
          <p14:tracePt t="31344" x="2085975" y="2322513"/>
          <p14:tracePt t="31361" x="2143125" y="2314575"/>
          <p14:tracePt t="31377" x="2193925" y="2314575"/>
          <p14:tracePt t="31393" x="2265363" y="2300288"/>
          <p14:tracePt t="31411" x="2308225" y="2293938"/>
          <p14:tracePt t="31426" x="2365375" y="2286000"/>
          <p14:tracePt t="31443" x="2436813" y="2257425"/>
          <p14:tracePt t="31460" x="2471738" y="2257425"/>
          <p14:tracePt t="31478" x="2486025" y="2257425"/>
          <p14:tracePt t="31494" x="2500313" y="2251075"/>
          <p14:tracePt t="31510" x="2508250" y="2251075"/>
          <p14:tracePt t="31526" x="2522538" y="2251075"/>
          <p14:tracePt t="31543" x="2528888" y="2251075"/>
          <p14:tracePt t="31561" x="2565400" y="2251075"/>
          <p14:tracePt t="31576" x="2571750" y="2243138"/>
          <p14:tracePt t="31593" x="2593975" y="2243138"/>
          <p14:tracePt t="31610" x="2600325" y="2243138"/>
          <p14:tracePt t="31627" x="2628900" y="2243138"/>
          <p14:tracePt t="31643" x="2651125" y="2222500"/>
          <p14:tracePt t="31659" x="2665413" y="2222500"/>
          <p14:tracePt t="31677" x="2671763" y="2222500"/>
          <p14:tracePt t="31693" x="2679700" y="2214563"/>
          <p14:tracePt t="31740" x="2686050" y="2208213"/>
          <p14:tracePt t="31748" x="2686050" y="2193925"/>
          <p14:tracePt t="31757" x="2686050" y="2185988"/>
          <p14:tracePt t="31764" x="2686050" y="2171700"/>
          <p14:tracePt t="31776" x="2686050" y="2157413"/>
          <p14:tracePt t="31793" x="2686050" y="2143125"/>
          <p14:tracePt t="31860" x="2686050" y="2136775"/>
          <p14:tracePt t="31876" x="2686050" y="2128838"/>
          <p14:tracePt t="31876" x="2679700" y="2122488"/>
          <p14:tracePt t="31892" x="2671763" y="2114550"/>
          <p14:tracePt t="31893" x="2665413" y="2108200"/>
          <p14:tracePt t="31909" x="2651125" y="2100263"/>
          <p14:tracePt t="31926" x="2628900" y="2085975"/>
          <p14:tracePt t="31942" x="2600325" y="2065338"/>
          <p14:tracePt t="31960" x="2557463" y="2057400"/>
          <p14:tracePt t="31976" x="2500313" y="2051050"/>
          <p14:tracePt t="31993" x="2414588" y="2051050"/>
          <p14:tracePt t="32010" x="2343150" y="2051050"/>
          <p14:tracePt t="32026" x="2265363" y="2051050"/>
          <p14:tracePt t="32043" x="2214563" y="2051050"/>
          <p14:tracePt t="32059" x="2179638" y="2051050"/>
          <p14:tracePt t="32059" x="2165350" y="2051050"/>
          <p14:tracePt t="32076" x="2136775" y="2051050"/>
          <p14:tracePt t="32092" x="2108200" y="2051050"/>
          <p14:tracePt t="32110" x="2085975" y="2051050"/>
          <p14:tracePt t="32125" x="2036763" y="2071688"/>
          <p14:tracePt t="32142" x="2014538" y="2071688"/>
          <p14:tracePt t="32160" x="1993900" y="2071688"/>
          <p14:tracePt t="32176" x="1957388" y="2079625"/>
          <p14:tracePt t="32193" x="1922463" y="2079625"/>
          <p14:tracePt t="32209" x="1879600" y="2085975"/>
          <p14:tracePt t="32226" x="1857375" y="2085975"/>
          <p14:tracePt t="32243" x="1822450" y="2085975"/>
          <p14:tracePt t="32259" x="1771650" y="2085975"/>
          <p14:tracePt t="32276" x="1728788" y="2085975"/>
          <p14:tracePt t="32292" x="1685925" y="2085975"/>
          <p14:tracePt t="32308" x="1665288" y="2085975"/>
          <p14:tracePt t="32325" x="1636713" y="2085975"/>
          <p14:tracePt t="32343" x="1622425" y="2085975"/>
          <p14:tracePt t="32359" x="1600200" y="2085975"/>
          <p14:tracePt t="32376" x="1585913" y="2085975"/>
          <p14:tracePt t="32392" x="1543050" y="2085975"/>
          <p14:tracePt t="32410" x="1500188" y="2085975"/>
          <p14:tracePt t="32425" x="1457325" y="2085975"/>
          <p14:tracePt t="32443" x="1385888" y="2085975"/>
          <p14:tracePt t="32459" x="1365250" y="2085975"/>
          <p14:tracePt t="32475" x="1328738" y="2085975"/>
          <p14:tracePt t="32475" x="1308100" y="2085975"/>
          <p14:tracePt t="32493" x="1265238" y="2085975"/>
          <p14:tracePt t="32508" x="1193800" y="2071688"/>
          <p14:tracePt t="32525" x="1150938" y="2065338"/>
          <p14:tracePt t="32541" x="1093788" y="2065338"/>
          <p14:tracePt t="32559" x="1050925" y="2051050"/>
          <p14:tracePt t="32575" x="1000125" y="2051050"/>
          <p14:tracePt t="32592" x="957263" y="2043113"/>
          <p14:tracePt t="32609" x="922338" y="2022475"/>
          <p14:tracePt t="32626" x="900113" y="2022475"/>
          <p14:tracePt t="32642" x="850900" y="2022475"/>
          <p14:tracePt t="32658" x="828675" y="2022475"/>
          <p14:tracePt t="32676" x="800100" y="2022475"/>
          <p14:tracePt t="32692" x="765175" y="2022475"/>
          <p14:tracePt t="32709" x="736600" y="2022475"/>
          <p14:tracePt t="32725" x="722313" y="2022475"/>
          <p14:tracePt t="32743" x="700088" y="2022475"/>
          <p14:tracePt t="32759" x="679450" y="2022475"/>
          <p14:tracePt t="32775" x="650875" y="2022475"/>
          <p14:tracePt t="32791" x="642938" y="2022475"/>
          <p14:tracePt t="32808" x="622300" y="2022475"/>
          <p14:tracePt t="32824" x="600075" y="2022475"/>
          <p14:tracePt t="32842" x="571500" y="2028825"/>
          <p14:tracePt t="32859" x="557213" y="2036763"/>
          <p14:tracePt t="32875" x="542925" y="2036763"/>
          <p14:tracePt t="32892" x="536575" y="2036763"/>
          <p14:tracePt t="32908" x="522288" y="2043113"/>
          <p14:tracePt t="32926" x="508000" y="2057400"/>
          <p14:tracePt t="32941" x="500063" y="2057400"/>
          <p14:tracePt t="32959" x="493713" y="2065338"/>
          <p14:tracePt t="32974" x="465138" y="2071688"/>
          <p14:tracePt t="32991" x="450850" y="2079625"/>
          <p14:tracePt t="33037" x="442913" y="2085975"/>
          <p14:tracePt t="33044" x="436563" y="2093913"/>
          <p14:tracePt t="33052" x="436563" y="2100263"/>
          <p14:tracePt t="33061" x="436563" y="2128838"/>
          <p14:tracePt t="33075" x="436563" y="2136775"/>
          <p14:tracePt t="33091" x="436563" y="2143125"/>
          <p14:tracePt t="33107" x="436563" y="2165350"/>
          <p14:tracePt t="33125" x="436563" y="2179638"/>
          <p14:tracePt t="33141" x="436563" y="2200275"/>
          <p14:tracePt t="33157" x="436563" y="2208213"/>
          <p14:tracePt t="33205" x="436563" y="2222500"/>
          <p14:tracePt t="33205" x="442913" y="2228850"/>
          <p14:tracePt t="33228" x="450850" y="2228850"/>
          <p14:tracePt t="33268" x="457200" y="2228850"/>
          <p14:tracePt t="33284" x="465138" y="2228850"/>
          <p14:tracePt t="33317" x="479425" y="2228850"/>
          <p14:tracePt t="33325" x="500063" y="2243138"/>
          <p14:tracePt t="33332" x="508000" y="2251075"/>
          <p14:tracePt t="33381" x="522288" y="2251075"/>
          <p14:tracePt t="33397" x="528638" y="2251075"/>
          <p14:tracePt t="33412" x="536575" y="2251075"/>
          <p14:tracePt t="33428" x="542925" y="2251075"/>
          <p14:tracePt t="33440" x="557213" y="2251075"/>
          <p14:tracePt t="33442" x="579438" y="2251075"/>
          <p14:tracePt t="33457" x="608013" y="2251075"/>
          <p14:tracePt t="33474" x="614363" y="2251075"/>
          <p14:tracePt t="33491" x="642938" y="2251075"/>
          <p14:tracePt t="33507" x="665163" y="2251075"/>
          <p14:tracePt t="33507" x="679450" y="2251075"/>
          <p14:tracePt t="33524" x="700088" y="2251075"/>
          <p14:tracePt t="33540" x="736600" y="2251075"/>
          <p14:tracePt t="33558" x="765175" y="2251075"/>
          <p14:tracePt t="33573" x="800100" y="2251075"/>
          <p14:tracePt t="33591" x="822325" y="2251075"/>
          <p14:tracePt t="33607" x="842963" y="2251075"/>
          <p14:tracePt t="33623" x="879475" y="2251075"/>
          <p14:tracePt t="33640" x="893763" y="2251075"/>
          <p14:tracePt t="33656" x="914400" y="2251075"/>
          <p14:tracePt t="33674" x="936625" y="2257425"/>
          <p14:tracePt t="33690" x="965200" y="2257425"/>
          <p14:tracePt t="33707" x="1000125" y="2257425"/>
          <p14:tracePt t="33723" x="1036638" y="2265363"/>
          <p14:tracePt t="33741" x="1065213" y="2265363"/>
          <p14:tracePt t="33757" x="1093788" y="2271713"/>
          <p14:tracePt t="33774" x="1122363" y="2271713"/>
          <p14:tracePt t="33790" x="1136650" y="2271713"/>
          <p14:tracePt t="33806" x="1157288" y="2271713"/>
          <p14:tracePt t="33824" x="1179513" y="2271713"/>
          <p14:tracePt t="33840" x="1214438" y="2293938"/>
          <p14:tracePt t="33857" x="1250950" y="2293938"/>
          <p14:tracePt t="33873" x="1293813" y="2293938"/>
          <p14:tracePt t="33890" x="1328738" y="2293938"/>
          <p14:tracePt t="33906" x="1371600" y="2293938"/>
          <p14:tracePt t="33923" x="1428750" y="2300288"/>
          <p14:tracePt t="33923" x="1479550" y="2300288"/>
          <p14:tracePt t="33940" x="1550988" y="2300288"/>
          <p14:tracePt t="33957" x="1622425" y="2300288"/>
          <p14:tracePt t="33973" x="1700213" y="2300288"/>
          <p14:tracePt t="33990" x="1779588" y="2300288"/>
          <p14:tracePt t="34007" x="1836738" y="2308225"/>
          <p14:tracePt t="34023" x="1879600" y="2314575"/>
          <p14:tracePt t="34040" x="1893888" y="2314575"/>
          <p14:tracePt t="34056" x="1908175" y="2314575"/>
          <p14:tracePt t="34074" x="1936750" y="2314575"/>
          <p14:tracePt t="34089" x="1957388" y="2314575"/>
          <p14:tracePt t="34106" x="2008188" y="2314575"/>
          <p14:tracePt t="34124" x="2071688" y="2314575"/>
          <p14:tracePt t="34139" x="2171700" y="2314575"/>
          <p14:tracePt t="34157" x="2236788" y="2293938"/>
          <p14:tracePt t="34173" x="2286000" y="2286000"/>
          <p14:tracePt t="34190" x="2328863" y="2271713"/>
          <p14:tracePt t="34206" x="2386013" y="2271713"/>
          <p14:tracePt t="34223" x="2422525" y="2265363"/>
          <p14:tracePt t="34240" x="2479675" y="2265363"/>
          <p14:tracePt t="34256" x="2514600" y="2251075"/>
          <p14:tracePt t="34290" x="2571750" y="2236788"/>
          <p14:tracePt t="34290" x="2636838" y="2222500"/>
          <p14:tracePt t="34306" x="2736850" y="2200275"/>
          <p14:tracePt t="34323" x="2822575" y="2165350"/>
          <p14:tracePt t="34323" x="2851150" y="2165350"/>
          <p14:tracePt t="34341" x="2886075" y="2151063"/>
          <p14:tracePt t="34357" x="2900363" y="2136775"/>
          <p14:tracePt t="34372" x="2922588" y="2128838"/>
          <p14:tracePt t="34443" x="2922588" y="2114550"/>
          <p14:tracePt t="34461" x="2922588" y="2100263"/>
          <p14:tracePt t="34468" x="2900363" y="2085975"/>
          <p14:tracePt t="34480" x="2879725" y="2065338"/>
          <p14:tracePt t="34489" x="2836863" y="2057400"/>
          <p14:tracePt t="34506" x="2779713" y="2043113"/>
          <p14:tracePt t="34523" x="2736850" y="2036763"/>
          <p14:tracePt t="34539" x="2671763" y="2036763"/>
          <p14:tracePt t="34539" x="2643188" y="2014538"/>
          <p14:tracePt t="34557" x="2600325" y="2014538"/>
          <p14:tracePt t="34572" x="2514600" y="2014538"/>
          <p14:tracePt t="34589" x="2408238" y="2014538"/>
          <p14:tracePt t="34606" x="2300288" y="2014538"/>
          <p14:tracePt t="34622" x="2179638" y="2014538"/>
          <p14:tracePt t="34639" x="2085975" y="2008188"/>
          <p14:tracePt t="34655" x="2008188" y="2000250"/>
          <p14:tracePt t="34673" x="1951038" y="2000250"/>
          <p14:tracePt t="34689" x="1900238" y="2000250"/>
          <p14:tracePt t="34706" x="1851025" y="1985963"/>
          <p14:tracePt t="34722" x="1800225" y="1985963"/>
          <p14:tracePt t="34738" x="1728788" y="1985963"/>
          <p14:tracePt t="34756" x="1636713" y="1985963"/>
          <p14:tracePt t="34773" x="1585913" y="1985963"/>
          <p14:tracePt t="34788" x="1528763" y="1985963"/>
          <p14:tracePt t="34806" x="1471613" y="1985963"/>
          <p14:tracePt t="34823" x="1408113" y="1985963"/>
          <p14:tracePt t="34839" x="1328738" y="1985963"/>
          <p14:tracePt t="34857" x="1208088" y="1985963"/>
          <p14:tracePt t="34873" x="1050925" y="1985963"/>
          <p14:tracePt t="34890" x="942975" y="1985963"/>
          <p14:tracePt t="34906" x="836613" y="1985963"/>
          <p14:tracePt t="34923" x="779463" y="1993900"/>
          <p14:tracePt t="34940" x="722313" y="2008188"/>
          <p14:tracePt t="34956" x="693738" y="2008188"/>
          <p14:tracePt t="34956" x="650875" y="2008188"/>
          <p14:tracePt t="34974" x="593725" y="2028825"/>
          <p14:tracePt t="34990" x="565150" y="2036763"/>
          <p14:tracePt t="35007" x="536575" y="2036763"/>
          <p14:tracePt t="35023" x="522288" y="2043113"/>
          <p14:tracePt t="35039" x="514350" y="2051050"/>
          <p14:tracePt t="35056" x="493713" y="2057400"/>
          <p14:tracePt t="35109" x="485775" y="2065338"/>
          <p14:tracePt t="35112" x="479425" y="2071688"/>
          <p14:tracePt t="35132" x="479425" y="2079625"/>
          <p14:tracePt t="35141" x="479425" y="2085975"/>
          <p14:tracePt t="35148" x="479425" y="2093913"/>
          <p14:tracePt t="35157" x="479425" y="2100263"/>
          <p14:tracePt t="35172" x="479425" y="2151063"/>
          <p14:tracePt t="35190" x="493713" y="2171700"/>
          <p14:tracePt t="35205" x="500063" y="2200275"/>
          <p14:tracePt t="35223" x="528638" y="2236788"/>
          <p14:tracePt t="35239" x="542925" y="2257425"/>
          <p14:tracePt t="35256" x="557213" y="2271713"/>
          <p14:tracePt t="35272" x="571500" y="2293938"/>
          <p14:tracePt t="35288" x="579438" y="2300288"/>
          <p14:tracePt t="35381" x="585788" y="2308225"/>
          <p14:tracePt t="35396" x="593725" y="2308225"/>
          <p14:tracePt t="35412" x="600075" y="2308225"/>
          <p14:tracePt t="35932" x="608013" y="2308225"/>
          <p14:tracePt t="36220" x="614363" y="2308225"/>
          <p14:tracePt t="36276" x="622300" y="2308225"/>
          <p14:tracePt t="36292" x="622300" y="2300288"/>
          <p14:tracePt t="36308" x="628650" y="2286000"/>
          <p14:tracePt t="36876" x="636588" y="2279650"/>
          <p14:tracePt t="37645" x="636588" y="2265363"/>
          <p14:tracePt t="37660" x="636588" y="2257425"/>
          <p14:tracePt t="37780" x="636588" y="2251075"/>
          <p14:tracePt t="37813" x="628650" y="2251075"/>
          <p14:tracePt t="37819" x="614363" y="2251075"/>
          <p14:tracePt t="37836" x="608013" y="2251075"/>
          <p14:tracePt t="37844" x="600075" y="2251075"/>
          <p14:tracePt t="37852" x="579438" y="2236788"/>
          <p14:tracePt t="37852" x="557213" y="2222500"/>
          <p14:tracePt t="37868" x="550863" y="2179638"/>
          <p14:tracePt t="37885" x="542925" y="2100263"/>
          <p14:tracePt t="37901" x="508000" y="2000250"/>
          <p14:tracePt t="37918" x="485775" y="1922463"/>
          <p14:tracePt t="37935" x="479425" y="1857375"/>
          <p14:tracePt t="37951" x="465138" y="1808163"/>
          <p14:tracePt t="37968" x="465138" y="1765300"/>
          <p14:tracePt t="37983" x="465138" y="1714500"/>
          <p14:tracePt t="38001" x="465138" y="1679575"/>
          <p14:tracePt t="38017" x="465138" y="1622425"/>
          <p14:tracePt t="38034" x="465138" y="1600200"/>
          <p14:tracePt t="38051" x="479425" y="1565275"/>
          <p14:tracePt t="38068" x="514350" y="1528763"/>
          <p14:tracePt t="38068" x="536575" y="1514475"/>
          <p14:tracePt t="38085" x="593725" y="1485900"/>
          <p14:tracePt t="38100" x="650875" y="1457325"/>
          <p14:tracePt t="38119" x="708025" y="1436688"/>
          <p14:tracePt t="38134" x="736600" y="1436688"/>
          <p14:tracePt t="38151" x="771525" y="1436688"/>
          <p14:tracePt t="38167" x="800100" y="1422400"/>
          <p14:tracePt t="38184" x="828675" y="1422400"/>
          <p14:tracePt t="38201" x="850900" y="1422400"/>
          <p14:tracePt t="38217" x="865188" y="1422400"/>
          <p14:tracePt t="38235" x="885825" y="1408113"/>
          <p14:tracePt t="38269" x="893763" y="1408113"/>
          <p14:tracePt t="38341" x="871538" y="1428750"/>
          <p14:tracePt t="38348" x="857250" y="1436688"/>
          <p14:tracePt t="38364" x="850900" y="1436688"/>
          <p14:tracePt t="38381" x="836613" y="1436688"/>
          <p14:tracePt t="38436" x="865188" y="1436688"/>
          <p14:tracePt t="38444" x="928688" y="1400175"/>
          <p14:tracePt t="38449" x="1036638" y="1371600"/>
          <p14:tracePt t="38466" x="1085850" y="1357313"/>
          <p14:tracePt t="38548" x="1093788" y="1357313"/>
          <p14:tracePt t="38556" x="1093788" y="1365250"/>
          <p14:tracePt t="38560" x="1093788" y="1393825"/>
          <p14:tracePt t="38568" x="1085850" y="1393825"/>
          <p14:tracePt t="38583" x="1079500" y="1400175"/>
          <p14:tracePt t="38668" x="1085850" y="1400175"/>
          <p14:tracePt t="38996" x="1071563" y="1400175"/>
          <p14:tracePt t="39004" x="1042988" y="1400175"/>
          <p14:tracePt t="39008" x="1036638" y="1400175"/>
          <p14:tracePt t="39015" x="993775" y="1400175"/>
          <p14:tracePt t="39032" x="950913" y="1400175"/>
          <p14:tracePt t="39049" x="893763" y="1408113"/>
          <p14:tracePt t="39065" x="871538" y="1414463"/>
          <p14:tracePt t="39083" x="836613" y="1428750"/>
          <p14:tracePt t="39099" x="822325" y="1436688"/>
          <p14:tracePt t="39115" x="800100" y="1443038"/>
          <p14:tracePt t="39133" x="771525" y="1457325"/>
          <p14:tracePt t="39149" x="750888" y="1471613"/>
          <p14:tracePt t="39166" x="736600" y="1485900"/>
          <p14:tracePt t="39182" x="722313" y="1522413"/>
          <p14:tracePt t="39200" x="693738" y="1565275"/>
          <p14:tracePt t="39216" x="693738" y="1600200"/>
          <p14:tracePt t="39233" x="685800" y="1636713"/>
          <p14:tracePt t="39250" x="679450" y="1657350"/>
          <p14:tracePt t="39266" x="657225" y="1700213"/>
          <p14:tracePt t="39282" x="650875" y="1722438"/>
          <p14:tracePt t="39299" x="650875" y="1757363"/>
          <p14:tracePt t="39299" x="642938" y="1771650"/>
          <p14:tracePt t="39333" x="628650" y="1800225"/>
          <p14:tracePt t="39333" x="628650" y="1822450"/>
          <p14:tracePt t="39349" x="614363" y="1857375"/>
          <p14:tracePt t="39365" x="614363" y="1893888"/>
          <p14:tracePt t="39382" x="614363" y="1908175"/>
          <p14:tracePt t="39398" x="614363" y="1936750"/>
          <p14:tracePt t="39416" x="614363" y="1971675"/>
          <p14:tracePt t="39432" x="614363" y="2000250"/>
          <p14:tracePt t="39448" x="614363" y="2022475"/>
          <p14:tracePt t="39465" x="614363" y="2057400"/>
          <p14:tracePt t="39481" x="614363" y="2065338"/>
          <p14:tracePt t="39498" x="614363" y="2079625"/>
          <p14:tracePt t="39515" x="614363" y="2093913"/>
          <p14:tracePt t="39532" x="622300" y="2122488"/>
          <p14:tracePt t="39549" x="628650" y="2128838"/>
          <p14:tracePt t="39588" x="636588" y="2136775"/>
          <p14:tracePt t="39597" x="642938" y="2143125"/>
          <p14:tracePt t="39599" x="650875" y="2143125"/>
          <p14:tracePt t="39615" x="671513" y="2143125"/>
          <p14:tracePt t="39632" x="679450" y="2151063"/>
          <p14:tracePt t="39648" x="693738" y="2151063"/>
          <p14:tracePt t="39665" x="722313" y="2151063"/>
          <p14:tracePt t="39682" x="736600" y="2151063"/>
          <p14:tracePt t="39698" x="757238" y="2151063"/>
          <p14:tracePt t="39715" x="771525" y="2151063"/>
          <p14:tracePt t="39731" x="808038" y="2151063"/>
          <p14:tracePt t="39749" x="850900" y="2151063"/>
          <p14:tracePt t="39764" x="885825" y="2151063"/>
          <p14:tracePt t="39781" x="922338" y="2151063"/>
          <p14:tracePt t="39798" x="965200" y="2151063"/>
          <p14:tracePt t="39814" x="1014413" y="2151063"/>
          <p14:tracePt t="39832" x="1050925" y="2151063"/>
          <p14:tracePt t="39848" x="1085850" y="2151063"/>
          <p14:tracePt t="39866" x="1093788" y="2151063"/>
          <p14:tracePt t="39881" x="1114425" y="2151063"/>
          <p14:tracePt t="39898" x="1128713" y="2151063"/>
          <p14:tracePt t="39915" x="1136650" y="2151063"/>
          <p14:tracePt t="39931" x="1150938" y="2165350"/>
          <p14:tracePt t="39948" x="1157288" y="2165350"/>
          <p14:tracePt t="39996" x="1165225" y="2165350"/>
          <p14:tracePt t="40036" x="1171575" y="2171700"/>
          <p14:tracePt t="40133" x="1185863" y="2171700"/>
          <p14:tracePt t="40141" x="1193800" y="2171700"/>
          <p14:tracePt t="40173" x="1200150" y="2171700"/>
          <p14:tracePt t="40181" x="1208088" y="2171700"/>
          <p14:tracePt t="40192" x="1228725" y="2171700"/>
          <p14:tracePt t="40198" x="1236663" y="2171700"/>
          <p14:tracePt t="40214" x="1243013" y="2171700"/>
          <p14:tracePt t="40301" x="1250950" y="2171700"/>
          <p14:tracePt t="40333" x="1265238" y="2171700"/>
          <p14:tracePt t="40348" x="1271588" y="2171700"/>
          <p14:tracePt t="40365" x="1279525" y="2171700"/>
          <p14:tracePt t="40373" x="1285875" y="2171700"/>
          <p14:tracePt t="40413" x="1293813" y="2171700"/>
          <p14:tracePt t="40415" x="1308100" y="2171700"/>
          <p14:tracePt t="40421" x="1314450" y="2165350"/>
          <p14:tracePt t="40469" x="1322388" y="2165350"/>
          <p14:tracePt t="40476" x="1350963" y="2157413"/>
          <p14:tracePt t="40484" x="1357313" y="2151063"/>
          <p14:tracePt t="40489" x="1357313" y="2143125"/>
          <p14:tracePt t="40497" x="1379538" y="2122488"/>
          <p14:tracePt t="40514" x="1385888" y="2114550"/>
          <p14:tracePt t="40531" x="1393825" y="2085975"/>
          <p14:tracePt t="40547" x="1408113" y="2057400"/>
          <p14:tracePt t="40565" x="1408113" y="2043113"/>
          <p14:tracePt t="40742" x="1408113" y="2051050"/>
          <p14:tracePt t="40764" x="1408113" y="2057400"/>
          <p14:tracePt t="40860" x="1428750" y="2065338"/>
          <p14:tracePt t="40868" x="1493838" y="2065338"/>
          <p14:tracePt t="40877" x="1528763" y="2065338"/>
          <p14:tracePt t="40884" x="1622425" y="2065338"/>
          <p14:tracePt t="40897" x="1700213" y="2051050"/>
          <p14:tracePt t="40913" x="1757363" y="2028825"/>
          <p14:tracePt t="40930" x="1779588" y="2028825"/>
          <p14:tracePt t="40947" x="1814513" y="2028825"/>
          <p14:tracePt t="40963" x="1828800" y="2028825"/>
          <p14:tracePt t="40980" x="1843088" y="2028825"/>
          <p14:tracePt t="40997" x="1851025" y="2028825"/>
          <p14:tracePt t="41013" x="1857375" y="2043113"/>
          <p14:tracePt t="41029" x="1857375" y="2071688"/>
          <p14:tracePt t="41047" x="1857375" y="2079625"/>
          <p14:tracePt t="41133" x="1865313" y="2085975"/>
          <p14:tracePt t="41165" x="1893888" y="2085975"/>
          <p14:tracePt t="41172" x="1900238" y="2085975"/>
          <p14:tracePt t="41180" x="1908175" y="2085975"/>
          <p14:tracePt t="41188" x="1928813" y="2085975"/>
          <p14:tracePt t="41188" x="1936750" y="2085975"/>
          <p14:tracePt t="41197" x="1985963" y="2085975"/>
          <p14:tracePt t="41213" x="2022475" y="2085975"/>
          <p14:tracePt t="41229" x="2065338" y="2085975"/>
          <p14:tracePt t="41247" x="2085975" y="2085975"/>
          <p14:tracePt t="42020" x="2093913" y="2085975"/>
          <p14:tracePt t="42052" x="2100263" y="2079625"/>
          <p14:tracePt t="42469" x="2108200" y="2079625"/>
          <p14:tracePt t="42508" x="2122488" y="2079625"/>
          <p14:tracePt t="42804" x="2128838" y="2079625"/>
          <p14:tracePt t="42812" x="2136775" y="2079625"/>
          <p14:tracePt t="42844" x="2143125" y="2079625"/>
          <p14:tracePt t="42988" x="2165350" y="2079625"/>
          <p14:tracePt t="43028" x="2171700" y="2079625"/>
          <p14:tracePt t="43048" x="2179638" y="2079625"/>
          <p14:tracePt t="43076" x="2185988" y="2079625"/>
          <p14:tracePt t="43092" x="2200275" y="2079625"/>
          <p14:tracePt t="43149" x="2208213" y="2079625"/>
          <p14:tracePt t="43268" x="2214563" y="2079625"/>
          <p14:tracePt t="43540" x="2236788" y="2079625"/>
          <p14:tracePt t="43548" x="2257425" y="2079625"/>
          <p14:tracePt t="43580" x="2265363" y="2079625"/>
          <p14:tracePt t="43676" x="2279650" y="2079625"/>
          <p14:tracePt t="43756" x="2286000" y="2079625"/>
          <p14:tracePt t="43789" x="2300288" y="2085975"/>
          <p14:tracePt t="43797" x="2314575" y="2114550"/>
          <p14:tracePt t="43805" x="2328863" y="2128838"/>
          <p14:tracePt t="43812" x="2336800" y="2165350"/>
          <p14:tracePt t="43860" x="2351088" y="2179638"/>
          <p14:tracePt t="43972" x="2351088" y="2200275"/>
          <p14:tracePt t="43976" x="2357438" y="2208213"/>
          <p14:tracePt t="43981" x="2371725" y="2214563"/>
          <p14:tracePt t="43992" x="2379663" y="2214563"/>
          <p14:tracePt t="44009" x="2408238" y="2214563"/>
          <p14:tracePt t="44026" x="2443163" y="2214563"/>
          <p14:tracePt t="44042" x="2486025" y="2214563"/>
          <p14:tracePt t="44059" x="2508250" y="2214563"/>
          <p14:tracePt t="44075" x="2543175" y="2214563"/>
          <p14:tracePt t="44075" x="2551113" y="2214563"/>
          <p14:tracePt t="44092" x="2579688" y="2214563"/>
          <p14:tracePt t="44108" x="2608263" y="2214563"/>
          <p14:tracePt t="44126" x="2628900" y="2214563"/>
          <p14:tracePt t="44142" x="2665413" y="2214563"/>
          <p14:tracePt t="44159" x="2686050" y="2214563"/>
          <p14:tracePt t="44176" x="2693988" y="2214563"/>
          <p14:tracePt t="44220" x="2700338" y="2214563"/>
          <p14:tracePt t="44234" x="2708275" y="2214563"/>
          <p14:tracePt t="44244" x="2722563" y="2214563"/>
          <p14:tracePt t="44253" x="2736850" y="2214563"/>
          <p14:tracePt t="44268" x="2743200" y="2214563"/>
          <p14:tracePt t="44275" x="2765425" y="2214563"/>
          <p14:tracePt t="44292" x="2771775" y="2214563"/>
          <p14:tracePt t="44364" x="2779713" y="2214563"/>
          <p14:tracePt t="44380" x="2786063" y="2214563"/>
          <p14:tracePt t="44388" x="2794000" y="2214563"/>
          <p14:tracePt t="44628" x="2794000" y="2222500"/>
          <p14:tracePt t="44636" x="2779713" y="2228850"/>
          <p14:tracePt t="44643" x="2765425" y="2236788"/>
          <p14:tracePt t="44647" x="2757488" y="2243138"/>
          <p14:tracePt t="44657" x="2722563" y="2251075"/>
          <p14:tracePt t="44675" x="2679700" y="2271713"/>
          <p14:tracePt t="44691" x="2657475" y="2286000"/>
          <p14:tracePt t="44707" x="2586038" y="2308225"/>
          <p14:tracePt t="44725" x="2536825" y="2314575"/>
          <p14:tracePt t="44741" x="2508250" y="2322513"/>
          <p14:tracePt t="44759" x="2471738" y="2328863"/>
          <p14:tracePt t="44774" x="2428875" y="2351088"/>
          <p14:tracePt t="44791" x="2386013" y="2351088"/>
          <p14:tracePt t="44808" x="2343150" y="2351088"/>
          <p14:tracePt t="44824" x="2308225" y="2357438"/>
          <p14:tracePt t="44841" x="2265363" y="2379663"/>
          <p14:tracePt t="44857" x="2236788" y="2379663"/>
          <p14:tracePt t="44875" x="2193925" y="2386013"/>
          <p14:tracePt t="44890" x="2151063" y="2393950"/>
          <p14:tracePt t="44907" x="2114550" y="2393950"/>
          <p14:tracePt t="44907" x="2085975" y="2400300"/>
          <p14:tracePt t="44924" x="2043113" y="2400300"/>
          <p14:tracePt t="44941" x="1993900" y="2400300"/>
          <p14:tracePt t="44957" x="1914525" y="2400300"/>
          <p14:tracePt t="44974" x="1793875" y="2400300"/>
          <p14:tracePt t="44991" x="1671638" y="2400300"/>
          <p14:tracePt t="45007" x="1514475" y="2400300"/>
          <p14:tracePt t="45024" x="1379538" y="2400300"/>
          <p14:tracePt t="45041" x="1271588" y="2400300"/>
          <p14:tracePt t="45058" x="1208088" y="2400300"/>
          <p14:tracePt t="45073" x="1114425" y="2400300"/>
          <p14:tracePt t="45090" x="1057275" y="2400300"/>
          <p14:tracePt t="45107" x="1000125" y="2400300"/>
          <p14:tracePt t="45124" x="985838" y="2400300"/>
          <p14:tracePt t="45124" x="971550" y="2400300"/>
          <p14:tracePt t="45141" x="942975" y="2400300"/>
          <p14:tracePt t="45156" x="914400" y="2400300"/>
          <p14:tracePt t="45173" x="879475" y="2400300"/>
          <p14:tracePt t="45190" x="850900" y="2422525"/>
          <p14:tracePt t="45208" x="808038" y="2428875"/>
          <p14:tracePt t="45244" x="800100" y="2428875"/>
          <p14:tracePt t="45252" x="779463" y="2428875"/>
          <p14:tracePt t="45268" x="771525" y="2436813"/>
          <p14:tracePt t="45274" x="742950" y="2436813"/>
          <p14:tracePt t="45290" x="708025" y="2451100"/>
          <p14:tracePt t="45306" x="685800" y="2465388"/>
          <p14:tracePt t="45324" x="665163" y="2465388"/>
          <p14:tracePt t="45341" x="657225" y="2465388"/>
          <p14:tracePt t="45358" x="642938" y="2471738"/>
          <p14:tracePt t="45373" x="622300" y="2479675"/>
          <p14:tracePt t="45391" x="608013" y="2486025"/>
          <p14:tracePt t="45406" x="600075" y="2486025"/>
          <p14:tracePt t="45452" x="579438" y="2493963"/>
          <p14:tracePt t="45492" x="579438" y="2500313"/>
          <p14:tracePt t="45500" x="571500" y="2508250"/>
          <p14:tracePt t="45509" x="565150" y="2522538"/>
          <p14:tracePt t="45556" x="557213" y="2536825"/>
          <p14:tracePt t="45620" x="557213" y="2543175"/>
          <p14:tracePt t="45628" x="557213" y="2551113"/>
          <p14:tracePt t="45772" x="557213" y="2557463"/>
          <p14:tracePt t="45804" x="571500" y="2557463"/>
          <p14:tracePt t="45812" x="571500" y="2551113"/>
          <p14:tracePt t="45844" x="579438" y="2543175"/>
          <p14:tracePt t="46044" x="579438" y="2557463"/>
          <p14:tracePt t="46061" x="579438" y="2571750"/>
          <p14:tracePt t="46061" x="579438" y="2579688"/>
          <p14:tracePt t="46073" x="579438" y="2593975"/>
          <p14:tracePt t="46090" x="579438" y="2622550"/>
          <p14:tracePt t="46106" x="579438" y="2628900"/>
          <p14:tracePt t="46122" x="579438" y="2657475"/>
          <p14:tracePt t="46140" x="579438" y="2693988"/>
          <p14:tracePt t="46156" x="579438" y="2708275"/>
          <p14:tracePt t="46173" x="579438" y="2736850"/>
          <p14:tracePt t="46189" x="579438" y="2743200"/>
          <p14:tracePt t="46206" x="579438" y="2751138"/>
          <p14:tracePt t="46222" x="579438" y="2765425"/>
          <p14:tracePt t="46239" x="579438" y="2779713"/>
          <p14:tracePt t="46257" x="579438" y="2794000"/>
          <p14:tracePt t="46272" x="579438" y="2808288"/>
          <p14:tracePt t="46289" x="579438" y="2814638"/>
          <p14:tracePt t="46306" x="579438" y="2828925"/>
          <p14:tracePt t="46323" x="579438" y="2843213"/>
          <p14:tracePt t="46339" x="579438" y="2865438"/>
          <p14:tracePt t="46357" x="579438" y="2894013"/>
          <p14:tracePt t="46373" x="579438" y="2922588"/>
          <p14:tracePt t="46389" x="579438" y="2943225"/>
          <p14:tracePt t="46405" x="579438" y="2971800"/>
          <p14:tracePt t="46422" x="579438" y="3000375"/>
          <p14:tracePt t="46439" x="579438" y="3014663"/>
          <p14:tracePt t="46455" x="579438" y="3036888"/>
          <p14:tracePt t="46471" x="579438" y="3043238"/>
          <p14:tracePt t="46488" x="585788" y="3079750"/>
          <p14:tracePt t="46506" x="608013" y="3100388"/>
          <p14:tracePt t="46522" x="628650" y="3122613"/>
          <p14:tracePt t="46539" x="665163" y="3143250"/>
          <p14:tracePt t="46556" x="714375" y="3157538"/>
          <p14:tracePt t="46573" x="742950" y="3171825"/>
          <p14:tracePt t="46589" x="793750" y="3186113"/>
          <p14:tracePt t="46605" x="836613" y="3194050"/>
          <p14:tracePt t="46622" x="893763" y="3214688"/>
          <p14:tracePt t="46638" x="936625" y="3214688"/>
          <p14:tracePt t="46655" x="993775" y="3222625"/>
          <p14:tracePt t="46671" x="1028700" y="3222625"/>
          <p14:tracePt t="46689" x="1071563" y="3222625"/>
          <p14:tracePt t="46705" x="1136650" y="3222625"/>
          <p14:tracePt t="46722" x="1214438" y="3222625"/>
          <p14:tracePt t="46738" x="1300163" y="3222625"/>
          <p14:tracePt t="46755" x="1393825" y="3222625"/>
          <p14:tracePt t="46755" x="1471613" y="3222625"/>
          <p14:tracePt t="46772" x="1628775" y="3236913"/>
          <p14:tracePt t="46789" x="1685925" y="3236913"/>
          <p14:tracePt t="46805" x="1714500" y="3236913"/>
          <p14:tracePt t="46822" x="1728788" y="3236913"/>
          <p14:tracePt t="46838" x="1751013" y="3236913"/>
          <p14:tracePt t="46855" x="1779588" y="3236913"/>
          <p14:tracePt t="46872" x="1822450" y="3194050"/>
          <p14:tracePt t="46887" x="1885950" y="3122613"/>
          <p14:tracePt t="46905" x="1951038" y="3043238"/>
          <p14:tracePt t="46921" x="2008188" y="2928938"/>
          <p14:tracePt t="46938" x="2022475" y="2857500"/>
          <p14:tracePt t="46955" x="2022475" y="2794000"/>
          <p14:tracePt t="46971" x="2022475" y="2700338"/>
          <p14:tracePt t="46988" x="2008188" y="2657475"/>
          <p14:tracePt t="47005" x="1993900" y="2636838"/>
          <p14:tracePt t="47021" x="1979613" y="2600325"/>
          <p14:tracePt t="47037" x="1957388" y="2579688"/>
          <p14:tracePt t="47055" x="1936750" y="2557463"/>
          <p14:tracePt t="47071" x="1908175" y="2528888"/>
          <p14:tracePt t="47088" x="1893888" y="2514600"/>
          <p14:tracePt t="47105" x="1879600" y="2500313"/>
          <p14:tracePt t="47121" x="1843088" y="2479675"/>
          <p14:tracePt t="47138" x="1828800" y="2457450"/>
          <p14:tracePt t="47154" x="1814513" y="2451100"/>
          <p14:tracePt t="47171" x="1800225" y="2443163"/>
          <p14:tracePt t="47187" x="1736725" y="2408238"/>
          <p14:tracePt t="47205" x="1679575" y="2386013"/>
          <p14:tracePt t="47220" x="1622425" y="2371725"/>
          <p14:tracePt t="47237" x="1571625" y="2357438"/>
          <p14:tracePt t="47255" x="1514475" y="2357438"/>
          <p14:tracePt t="47271" x="1457325" y="2351088"/>
          <p14:tracePt t="47288" x="1436688" y="2343150"/>
          <p14:tracePt t="47304" x="1400175" y="2343150"/>
          <p14:tracePt t="47321" x="1357313" y="2343150"/>
          <p14:tracePt t="47337" x="1314450" y="2322513"/>
          <p14:tracePt t="47355" x="1271588" y="2314575"/>
          <p14:tracePt t="47370" x="1193800" y="2308225"/>
          <p14:tracePt t="47387" x="1100138" y="2293938"/>
          <p14:tracePt t="47404" x="1042988" y="2293938"/>
          <p14:tracePt t="47421" x="965200" y="2293938"/>
          <p14:tracePt t="47438" x="928688" y="2293938"/>
          <p14:tracePt t="47454" x="893763" y="2293938"/>
          <p14:tracePt t="47471" x="857250" y="2293938"/>
          <p14:tracePt t="47487" x="814388" y="2293938"/>
          <p14:tracePt t="47504" x="771525" y="2293938"/>
          <p14:tracePt t="47520" x="736600" y="2293938"/>
          <p14:tracePt t="47537" x="700088" y="2293938"/>
          <p14:tracePt t="47553" x="685800" y="2293938"/>
          <p14:tracePt t="47570" x="665163" y="2293938"/>
          <p14:tracePt t="47588" x="642938" y="2293938"/>
          <p14:tracePt t="47603" x="579438" y="2293938"/>
          <p14:tracePt t="47620" x="536575" y="2293938"/>
          <p14:tracePt t="47637" x="522288" y="2293938"/>
          <p14:tracePt t="47654" x="479425" y="2314575"/>
          <p14:tracePt t="47670" x="471488" y="2322513"/>
          <p14:tracePt t="47687" x="442913" y="2336800"/>
          <p14:tracePt t="47703" x="436563" y="2343150"/>
          <p14:tracePt t="47720" x="436563" y="2351088"/>
          <p14:tracePt t="47736" x="422275" y="2365375"/>
          <p14:tracePt t="47754" x="400050" y="2400300"/>
          <p14:tracePt t="47770" x="400050" y="2428875"/>
          <p14:tracePt t="47786" x="385763" y="2471738"/>
          <p14:tracePt t="47786" x="385763" y="2486025"/>
          <p14:tracePt t="47820" x="385763" y="2528888"/>
          <p14:tracePt t="47821" x="385763" y="2579688"/>
          <p14:tracePt t="47837" x="385763" y="2608263"/>
          <p14:tracePt t="47853" x="385763" y="2622550"/>
          <p14:tracePt t="47869" x="385763" y="2636838"/>
          <p14:tracePt t="47887" x="393700" y="2651125"/>
          <p14:tracePt t="47903" x="400050" y="2657475"/>
          <p14:tracePt t="47940" x="422275" y="2665413"/>
          <p14:tracePt t="47944" x="465138" y="2700338"/>
          <p14:tracePt t="47952" x="471488" y="2708275"/>
          <p14:tracePt t="47969" x="485775" y="2722563"/>
          <p14:tracePt t="47987" x="500063" y="2736850"/>
          <p14:tracePt t="48003" x="514350" y="2771775"/>
          <p14:tracePt t="48003" x="522288" y="2779713"/>
          <p14:tracePt t="48021" x="536575" y="2794000"/>
          <p14:tracePt t="48036" x="557213" y="2814638"/>
          <p14:tracePt t="48052" x="579438" y="2822575"/>
          <p14:tracePt t="48070" x="614363" y="2851150"/>
          <p14:tracePt t="48086" x="636588" y="2871788"/>
          <p14:tracePt t="48103" x="657225" y="2900363"/>
          <p14:tracePt t="48119" x="685800" y="2951163"/>
          <p14:tracePt t="48137" x="708025" y="2979738"/>
          <p14:tracePt t="48152" x="728663" y="3000375"/>
          <p14:tracePt t="48170" x="736600" y="3008313"/>
          <p14:tracePt t="48186" x="757238" y="3028950"/>
          <p14:tracePt t="48203" x="808038" y="3057525"/>
          <p14:tracePt t="48219" x="865188" y="3079750"/>
          <p14:tracePt t="48236" x="922338" y="3108325"/>
          <p14:tracePt t="48276" x="942975" y="3114675"/>
          <p14:tracePt t="48278" x="957263" y="3114675"/>
          <p14:tracePt t="48285" x="993775" y="3128963"/>
          <p14:tracePt t="48303" x="1042988" y="3136900"/>
          <p14:tracePt t="48319" x="1093788" y="3151188"/>
          <p14:tracePt t="48336" x="1136650" y="3151188"/>
          <p14:tracePt t="48353" x="1200150" y="3151188"/>
          <p14:tracePt t="48369" x="1243013" y="3151188"/>
          <p14:tracePt t="48385" x="1293813" y="3151188"/>
          <p14:tracePt t="48403" x="1322388" y="3151188"/>
          <p14:tracePt t="48419" x="1365250" y="3151188"/>
          <p14:tracePt t="48419" x="1400175" y="3151188"/>
          <p14:tracePt t="48437" x="1471613" y="3151188"/>
          <p14:tracePt t="48453" x="1543050" y="3151188"/>
          <p14:tracePt t="48469" x="1585913" y="3151188"/>
          <p14:tracePt t="48486" x="1636713" y="3151188"/>
          <p14:tracePt t="48503" x="1665288" y="3151188"/>
          <p14:tracePt t="48518" x="1685925" y="3151188"/>
          <p14:tracePt t="48535" x="1722438" y="3151188"/>
          <p14:tracePt t="48552" x="1765300" y="3151188"/>
          <p14:tracePt t="48569" x="1822450" y="3136900"/>
          <p14:tracePt t="48586" x="1871663" y="3094038"/>
          <p14:tracePt t="48602" x="1900238" y="3071813"/>
          <p14:tracePt t="48619" x="1914525" y="3057525"/>
          <p14:tracePt t="48635" x="1943100" y="2986088"/>
          <p14:tracePt t="48652" x="1957388" y="2943225"/>
          <p14:tracePt t="48668" x="1957388" y="2900363"/>
          <p14:tracePt t="48686" x="1957388" y="2843213"/>
          <p14:tracePt t="48702" x="1957388" y="2794000"/>
          <p14:tracePt t="48718" x="1957388" y="2757488"/>
          <p14:tracePt t="48735" x="1957388" y="2722563"/>
          <p14:tracePt t="48752" x="1971675" y="2700338"/>
          <p14:tracePt t="48769" x="1971675" y="2679700"/>
          <p14:tracePt t="48785" x="1971675" y="2651125"/>
          <p14:tracePt t="48802" x="1951038" y="2636838"/>
          <p14:tracePt t="48818" x="1936750" y="2628900"/>
          <p14:tracePt t="48836" x="1871663" y="2593975"/>
          <p14:tracePt t="48852" x="1822450" y="2579688"/>
          <p14:tracePt t="48868" x="1785938" y="2557463"/>
          <p14:tracePt t="48885" x="1743075" y="2543175"/>
          <p14:tracePt t="48901" x="1700213" y="2536825"/>
          <p14:tracePt t="48919" x="1643063" y="2514600"/>
          <p14:tracePt t="48934" x="1622425" y="2508250"/>
          <p14:tracePt t="48952" x="1565275" y="2500313"/>
          <p14:tracePt t="48968" x="1522413" y="2486025"/>
          <p14:tracePt t="48985" x="1471613" y="2465388"/>
          <p14:tracePt t="49001" x="1436688" y="2457450"/>
          <p14:tracePt t="49018" x="1393825" y="2451100"/>
          <p14:tracePt t="49035" x="1343025" y="2428875"/>
          <p14:tracePt t="49051" x="1265238" y="2422525"/>
          <p14:tracePt t="49068" x="1250950" y="2414588"/>
          <p14:tracePt t="49084" x="1208088" y="2414588"/>
          <p14:tracePt t="49102" x="1171575" y="2414588"/>
          <p14:tracePt t="49118" x="1114425" y="2408238"/>
          <p14:tracePt t="49136" x="1071563" y="2393950"/>
          <p14:tracePt t="49151" x="1036638" y="2393950"/>
          <p14:tracePt t="49168" x="1008063" y="2393950"/>
          <p14:tracePt t="49185" x="957263" y="2393950"/>
          <p14:tracePt t="49201" x="893763" y="2393950"/>
          <p14:tracePt t="49218" x="779463" y="2443163"/>
          <p14:tracePt t="49235" x="679450" y="2486025"/>
          <p14:tracePt t="49235" x="622300" y="2508250"/>
          <p14:tracePt t="49252" x="579438" y="2543175"/>
          <p14:tracePt t="49268" x="471488" y="2600325"/>
          <p14:tracePt t="49268" x="442913" y="2622550"/>
          <p14:tracePt t="49285" x="357188" y="2665413"/>
          <p14:tracePt t="49301" x="300038" y="2708275"/>
          <p14:tracePt t="49318" x="285750" y="2728913"/>
          <p14:tracePt t="49335" x="257175" y="2751138"/>
          <p14:tracePt t="49351" x="242888" y="2779713"/>
          <p14:tracePt t="49368" x="242888" y="2814638"/>
          <p14:tracePt t="49384" x="242888" y="2865438"/>
          <p14:tracePt t="49402" x="242888" y="2928938"/>
          <p14:tracePt t="49417" x="242888" y="2994025"/>
          <p14:tracePt t="49434" x="250825" y="3051175"/>
          <p14:tracePt t="49451" x="342900" y="3143250"/>
          <p14:tracePt t="49468" x="442913" y="3194050"/>
          <p14:tracePt t="49485" x="571500" y="3236913"/>
          <p14:tracePt t="49501" x="771525" y="3294063"/>
          <p14:tracePt t="49517" x="1000125" y="3343275"/>
          <p14:tracePt t="49534" x="1222375" y="3371850"/>
          <p14:tracePt t="49550" x="1414463" y="3386138"/>
          <p14:tracePt t="49567" x="1579563" y="3422650"/>
          <p14:tracePt t="49585" x="1685925" y="3422650"/>
          <p14:tracePt t="49600" x="1765300" y="3422650"/>
          <p14:tracePt t="49617" x="1843088" y="3422650"/>
          <p14:tracePt t="49634" x="1936750" y="3422650"/>
          <p14:tracePt t="49650" x="2057400" y="3422650"/>
          <p14:tracePt t="49667" x="2165350" y="3422650"/>
          <p14:tracePt t="49667" x="2214563" y="3422650"/>
          <p14:tracePt t="49684" x="2308225" y="3408363"/>
          <p14:tracePt t="49701" x="2357438" y="3394075"/>
          <p14:tracePt t="49717" x="2386013" y="3357563"/>
          <p14:tracePt t="49734" x="2443163" y="3322638"/>
          <p14:tracePt t="49751" x="2536825" y="3294063"/>
          <p14:tracePt t="49768" x="2643188" y="3236913"/>
          <p14:tracePt t="49784" x="2679700" y="3194050"/>
          <p14:tracePt t="49800" x="2728913" y="3151188"/>
          <p14:tracePt t="49816" x="2743200" y="3114675"/>
          <p14:tracePt t="49833" x="2751138" y="3094038"/>
          <p14:tracePt t="49851" x="2765425" y="3065463"/>
          <p14:tracePt t="49901" x="2779713" y="3051175"/>
          <p14:tracePt t="49908" x="2786063" y="3043238"/>
          <p14:tracePt t="49911" x="2800350" y="3028950"/>
          <p14:tracePt t="49917" x="2814638" y="3022600"/>
          <p14:tracePt t="49933" x="2836863" y="3000375"/>
          <p14:tracePt t="49951" x="2851150" y="3000375"/>
          <p14:tracePt t="49966" x="2879725" y="2994025"/>
          <p14:tracePt t="49984" x="2900363" y="2986088"/>
          <p14:tracePt t="50476" x="2928938" y="2986088"/>
          <p14:tracePt t="50485" x="2936875" y="2986088"/>
          <p14:tracePt t="50492" x="2943225" y="2979738"/>
          <p14:tracePt t="50588" x="2957513" y="2979738"/>
          <p14:tracePt t="50596" x="2971800" y="2971800"/>
          <p14:tracePt t="50652" x="2979738" y="2965450"/>
          <p14:tracePt t="50692" x="2986088" y="2957513"/>
          <p14:tracePt t="50700" x="2994025" y="2951163"/>
          <p14:tracePt t="50708" x="3000375" y="2943225"/>
          <p14:tracePt t="50716" x="3022600" y="2894013"/>
          <p14:tracePt t="50733" x="3051175" y="2851150"/>
          <p14:tracePt t="50749" x="3094038" y="2800350"/>
          <p14:tracePt t="50766" x="3108325" y="2743200"/>
          <p14:tracePt t="50782" x="3151188" y="2693988"/>
          <p14:tracePt t="50798" x="3165475" y="2671763"/>
          <p14:tracePt t="50815" x="3179763" y="2643188"/>
          <p14:tracePt t="50832" x="3186113" y="2636838"/>
          <p14:tracePt t="50849" x="3208338" y="2600325"/>
          <p14:tracePt t="50866" x="3222625" y="2579688"/>
          <p14:tracePt t="50883" x="3236913" y="2557463"/>
          <p14:tracePt t="50898" x="3236913" y="2528888"/>
          <p14:tracePt t="50898" x="3243263" y="2514600"/>
          <p14:tracePt t="50917" x="3257550" y="2500313"/>
          <p14:tracePt t="50932" x="3271838" y="2479675"/>
          <p14:tracePt t="51020" x="3279775" y="2471738"/>
          <p14:tracePt t="51052" x="3294063" y="2471738"/>
          <p14:tracePt t="51060" x="3322638" y="2471738"/>
          <p14:tracePt t="51068" x="3343275" y="2471738"/>
          <p14:tracePt t="51076" x="3394075" y="2471738"/>
          <p14:tracePt t="51085" x="3408363" y="2471738"/>
          <p14:tracePt t="51099" x="3471863" y="2471738"/>
          <p14:tracePt t="51115" x="3494088" y="2471738"/>
          <p14:tracePt t="51132" x="3522663" y="2471738"/>
          <p14:tracePt t="51277" x="3529013" y="2471738"/>
          <p14:tracePt t="51277" x="3551238" y="2471738"/>
          <p14:tracePt t="51292" x="3565525" y="2471738"/>
          <p14:tracePt t="51300" x="3600450" y="2493963"/>
          <p14:tracePt t="51315" x="3614738" y="2508250"/>
          <p14:tracePt t="51321" x="3622675" y="2508250"/>
          <p14:tracePt t="51331" x="3643313" y="2514600"/>
          <p14:tracePt t="51348" x="3657600" y="2514600"/>
          <p14:tracePt t="51364" x="3686175" y="2514600"/>
          <p14:tracePt t="51381" x="3736975" y="2514600"/>
          <p14:tracePt t="51398" x="3771900" y="2514600"/>
          <p14:tracePt t="51414" x="3786188" y="2514600"/>
          <p14:tracePt t="51432" x="3814763" y="2514600"/>
          <p14:tracePt t="51448" x="3851275" y="2514600"/>
          <p14:tracePt t="51464" x="3879850" y="2514600"/>
          <p14:tracePt t="51482" x="3908425" y="2514600"/>
          <p14:tracePt t="51498" x="3922713" y="2514600"/>
          <p14:tracePt t="51515" x="3937000" y="2528888"/>
          <p14:tracePt t="51680" x="3937000" y="2536825"/>
          <p14:tracePt t="51700" x="3929063" y="2543175"/>
          <p14:tracePt t="51708" x="3922713" y="2543175"/>
          <p14:tracePt t="51716" x="3900488" y="2551113"/>
          <p14:tracePt t="51731" x="3894138" y="2551113"/>
          <p14:tracePt t="51731" x="3886200" y="2551113"/>
          <p14:tracePt t="51820" x="3871913" y="2551113"/>
          <p14:tracePt t="51836" x="3865563" y="2551113"/>
          <p14:tracePt t="51844" x="3857625" y="2551113"/>
          <p14:tracePt t="51847" x="3851275" y="2551113"/>
          <p14:tracePt t="51863" x="3814763" y="2551113"/>
          <p14:tracePt t="51881" x="3786188" y="2551113"/>
          <p14:tracePt t="51897" x="3714750" y="2571750"/>
          <p14:tracePt t="51915" x="3579813" y="2571750"/>
          <p14:tracePt t="51930" x="3522663" y="2571750"/>
          <p14:tracePt t="52236" x="3529013" y="2571750"/>
          <p14:tracePt t="52244" x="3557588" y="2579688"/>
          <p14:tracePt t="52245" x="3565525" y="2579688"/>
          <p14:tracePt t="52372" x="3579813" y="2571750"/>
          <p14:tracePt t="52390" x="3600450" y="2551113"/>
          <p14:tracePt t="52405" x="3608388" y="2543175"/>
          <p14:tracePt t="52420" x="3608388" y="2536825"/>
          <p14:tracePt t="52437" x="3608388" y="2528888"/>
          <p14:tracePt t="52468" x="3608388" y="2522538"/>
          <p14:tracePt t="52476" x="3608388" y="2508250"/>
          <p14:tracePt t="52484" x="3608388" y="2500313"/>
          <p14:tracePt t="52492" x="3608388" y="2493963"/>
          <p14:tracePt t="52500" x="3608388" y="2471738"/>
          <p14:tracePt t="52514" x="3608388" y="2465388"/>
          <p14:tracePt t="52529" x="3608388" y="2451100"/>
          <p14:tracePt t="52546" x="3608388" y="2428875"/>
          <p14:tracePt t="52563" x="3608388" y="2393950"/>
          <p14:tracePt t="52580" x="3608388" y="2357438"/>
          <p14:tracePt t="52597" x="3586163" y="2328863"/>
          <p14:tracePt t="52612" x="3557588" y="2322513"/>
          <p14:tracePt t="52653" x="3543300" y="2322513"/>
          <p14:tracePt t="52656" x="3514725" y="2322513"/>
          <p14:tracePt t="52662" x="3494088" y="2300288"/>
          <p14:tracePt t="52680" x="3486150" y="2300288"/>
          <p14:tracePt t="52696" x="3479800" y="2300288"/>
          <p14:tracePt t="52712" x="3465513" y="2293938"/>
          <p14:tracePt t="52730" x="3436938" y="2279650"/>
          <p14:tracePt t="52747" x="3414713" y="2257425"/>
          <p14:tracePt t="52762" x="3394075" y="2251075"/>
          <p14:tracePt t="52762" x="3386138" y="2243138"/>
          <p14:tracePt t="52781" x="3365500" y="2243138"/>
          <p14:tracePt t="52795" x="3343275" y="2214563"/>
          <p14:tracePt t="52813" x="3328988" y="2208213"/>
          <p14:tracePt t="52829" x="3300413" y="2185988"/>
          <p14:tracePt t="52847" x="3286125" y="2179638"/>
          <p14:tracePt t="52862" x="3265488" y="2157413"/>
          <p14:tracePt t="52880" x="3228975" y="2143125"/>
          <p14:tracePt t="52896" x="3208338" y="2128838"/>
          <p14:tracePt t="52913" x="3186113" y="2122488"/>
          <p14:tracePt t="52929" x="3179763" y="2122488"/>
          <p14:tracePt t="52945" x="3157538" y="2114550"/>
          <p14:tracePt t="52963" x="3151188" y="2108200"/>
          <p14:tracePt t="52995" x="3143250" y="2108200"/>
          <p14:tracePt t="52996" x="3122613" y="2108200"/>
          <p14:tracePt t="53044" x="3108325" y="2100263"/>
          <p14:tracePt t="53053" x="3100388" y="2100263"/>
          <p14:tracePt t="53060" x="3086100" y="2100263"/>
          <p14:tracePt t="53065" x="3071813" y="2100263"/>
          <p14:tracePt t="53116" x="3051175" y="2100263"/>
          <p14:tracePt t="53124" x="3043238" y="2093913"/>
          <p14:tracePt t="53132" x="3036888" y="2093913"/>
          <p14:tracePt t="53139" x="3028950" y="2085975"/>
          <p14:tracePt t="53145" x="3008313" y="2065338"/>
          <p14:tracePt t="53162" x="3000375" y="2057400"/>
          <p14:tracePt t="53179" x="2994025" y="2051050"/>
          <p14:tracePt t="53212" x="2986088" y="2051050"/>
          <p14:tracePt t="53213" x="2979738" y="2043113"/>
          <p14:tracePt t="53284" x="2979738" y="2036763"/>
          <p14:tracePt t="53300" x="2979738" y="2028825"/>
          <p14:tracePt t="53310" x="2979738" y="2022475"/>
          <p14:tracePt t="53310" x="2979738" y="2014538"/>
          <p14:tracePt t="53332" x="2979738" y="2000250"/>
          <p14:tracePt t="53341" x="2979738" y="1993900"/>
          <p14:tracePt t="53348" x="2979738" y="1985963"/>
          <p14:tracePt t="53361" x="2979738" y="1965325"/>
          <p14:tracePt t="53379" x="2979738" y="1957388"/>
          <p14:tracePt t="53395" x="2979738" y="1943100"/>
          <p14:tracePt t="53413" x="2979738" y="1914525"/>
          <p14:tracePt t="53428" x="2979738" y="1908175"/>
          <p14:tracePt t="53468" x="2979738" y="1900238"/>
          <p14:tracePt t="53472" x="2979738" y="1893888"/>
          <p14:tracePt t="53478" x="2979738" y="1879600"/>
          <p14:tracePt t="53495" x="2979738" y="1871663"/>
          <p14:tracePt t="53512" x="2979738" y="1857375"/>
          <p14:tracePt t="53528" x="2979738" y="1851025"/>
          <p14:tracePt t="53545" x="2979738" y="1843088"/>
          <p14:tracePt t="53562" x="2994025" y="1828800"/>
          <p14:tracePt t="53578" x="3008313" y="1822450"/>
          <p14:tracePt t="53595" x="3014663" y="1814513"/>
          <p14:tracePt t="53611" x="3036888" y="1800225"/>
          <p14:tracePt t="53629" x="3043238" y="1793875"/>
          <p14:tracePt t="53645" x="3071813" y="1793875"/>
          <p14:tracePt t="53662" x="3079750" y="1785938"/>
          <p14:tracePt t="53678" x="3100388" y="1765300"/>
          <p14:tracePt t="53724" x="3108325" y="1765300"/>
          <p14:tracePt t="53780" x="3122613" y="1765300"/>
          <p14:tracePt t="53796" x="3128963" y="1765300"/>
          <p14:tracePt t="53813" x="3143250" y="1765300"/>
          <p14:tracePt t="53845" x="3151188" y="1765300"/>
          <p14:tracePt t="53860" x="3157538" y="1765300"/>
          <p14:tracePt t="53876" x="3165475" y="1779588"/>
          <p14:tracePt t="53892" x="3171825" y="1785938"/>
          <p14:tracePt t="53909" x="3179763" y="1800225"/>
          <p14:tracePt t="53924" x="3186113" y="1808163"/>
          <p14:tracePt t="53940" x="3194050" y="1814513"/>
          <p14:tracePt t="53972" x="3200400" y="1828800"/>
          <p14:tracePt t="53980" x="3200400" y="1836738"/>
          <p14:tracePt t="54020" x="3200400" y="1843088"/>
          <p14:tracePt t="54052" x="3200400" y="1851025"/>
          <p14:tracePt t="54069" x="3200400" y="1865313"/>
          <p14:tracePt t="54124" x="3200400" y="1871663"/>
          <p14:tracePt t="54138" x="3200400" y="1879600"/>
          <p14:tracePt t="54148" x="3194050" y="1885950"/>
          <p14:tracePt t="54156" x="3186113" y="1885950"/>
          <p14:tracePt t="54172" x="3179763" y="1885950"/>
          <p14:tracePt t="54178" x="3171825" y="1893888"/>
          <p14:tracePt t="54194" x="3165475" y="1893888"/>
          <p14:tracePt t="54229" x="3157538" y="1893888"/>
          <p14:tracePt t="54229" x="3143250" y="1893888"/>
          <p14:tracePt t="54245" x="3128963" y="1908175"/>
          <p14:tracePt t="54261" x="3114675" y="1922463"/>
          <p14:tracePt t="54316" x="3108325" y="1922463"/>
          <p14:tracePt t="54356" x="3086100" y="1922463"/>
          <p14:tracePt t="54812" x="3108325" y="1922463"/>
          <p14:tracePt t="54820" x="3128963" y="1928813"/>
          <p14:tracePt t="54828" x="3157538" y="1928813"/>
          <p14:tracePt t="54836" x="3186113" y="1936750"/>
          <p14:tracePt t="54836" x="3200400" y="1936750"/>
          <p14:tracePt t="54845" x="3208338" y="1936750"/>
          <p14:tracePt t="54859" x="3222625" y="1936750"/>
          <p14:tracePt t="54900" x="3236913" y="1936750"/>
          <p14:tracePt t="54917" x="3251200" y="1936750"/>
          <p14:tracePt t="54932" x="3257550" y="1936750"/>
          <p14:tracePt t="54940" x="3279775" y="1936750"/>
          <p14:tracePt t="54954" x="3294063" y="1936750"/>
          <p14:tracePt t="54959" x="3314700" y="1957388"/>
          <p14:tracePt t="54976" x="3351213" y="1957388"/>
          <p14:tracePt t="54994" x="3371850" y="1957388"/>
          <p14:tracePt t="55009" x="3379788" y="1965325"/>
          <p14:tracePt t="55052" x="3394075" y="1965325"/>
          <p14:tracePt t="55060" x="3400425" y="1965325"/>
          <p14:tracePt t="55067" x="3414713" y="1965325"/>
          <p14:tracePt t="55076" x="3436938" y="1971675"/>
          <p14:tracePt t="55092" x="3457575" y="1971675"/>
          <p14:tracePt t="55110" x="3500438" y="1979613"/>
          <p14:tracePt t="55125" x="3529013" y="1985963"/>
          <p14:tracePt t="55142" x="3557588" y="2000250"/>
          <p14:tracePt t="55159" x="3565525" y="2000250"/>
          <p14:tracePt t="55204" x="3571875" y="2000250"/>
          <p14:tracePt t="55212" x="3594100" y="2014538"/>
          <p14:tracePt t="55217" x="3600450" y="2014538"/>
          <p14:tracePt t="55225" x="3614738" y="2022475"/>
          <p14:tracePt t="55243" x="3636963" y="2022475"/>
          <p14:tracePt t="55260" x="3665538" y="2036763"/>
          <p14:tracePt t="55277" x="3671888" y="2036763"/>
          <p14:tracePt t="55293" x="3686175" y="2036763"/>
          <p14:tracePt t="55309" x="3694113" y="2036763"/>
          <p14:tracePt t="55326" x="3708400" y="2036763"/>
          <p14:tracePt t="55343" x="3729038" y="2043113"/>
          <p14:tracePt t="55388" x="3751263" y="2043113"/>
          <p14:tracePt t="55396" x="3779838" y="2043113"/>
          <p14:tracePt t="55402" x="3800475" y="2043113"/>
          <p14:tracePt t="55408" x="3814763" y="2043113"/>
          <p14:tracePt t="55452" x="3822700" y="2043113"/>
          <p14:tracePt t="55460" x="3843338" y="2043113"/>
          <p14:tracePt t="55475" x="3851275" y="2043113"/>
          <p14:tracePt t="55483" x="3871913" y="2043113"/>
          <p14:tracePt t="55492" x="3879850" y="2043113"/>
          <p14:tracePt t="55540" x="3886200" y="2043113"/>
          <p14:tracePt t="55580" x="3894138" y="2036763"/>
          <p14:tracePt t="55586" x="3894138" y="2028825"/>
          <p14:tracePt t="55590" x="3894138" y="2008188"/>
          <p14:tracePt t="55608" x="3894138" y="1993900"/>
          <p14:tracePt t="55626" x="3894138" y="1957388"/>
          <p14:tracePt t="55642" x="3886200" y="1951038"/>
          <p14:tracePt t="55658" x="3886200" y="1914525"/>
          <p14:tracePt t="55675" x="3886200" y="1908175"/>
          <p14:tracePt t="55691" x="3886200" y="1893888"/>
          <p14:tracePt t="55708" x="3879850" y="1879600"/>
          <p14:tracePt t="55725" x="3871913" y="1871663"/>
          <p14:tracePt t="55764" x="3865563" y="1843088"/>
          <p14:tracePt t="55771" x="3857625" y="1836738"/>
          <p14:tracePt t="55776" x="3843338" y="1822450"/>
          <p14:tracePt t="55836" x="3822700" y="1814513"/>
          <p14:tracePt t="55852" x="3814763" y="1808163"/>
          <p14:tracePt t="55860" x="3808413" y="1808163"/>
          <p14:tracePt t="55874" x="3800475" y="1800225"/>
          <p14:tracePt t="55876" x="3779838" y="1793875"/>
          <p14:tracePt t="55876" x="3771900" y="1793875"/>
          <p14:tracePt t="55892" x="3736975" y="1785938"/>
          <p14:tracePt t="55909" x="3722688" y="1785938"/>
          <p14:tracePt t="55925" x="3708400" y="1779588"/>
          <p14:tracePt t="55942" x="3700463" y="1771650"/>
          <p14:tracePt t="55958" x="3686175" y="1771650"/>
          <p14:tracePt t="55975" x="3679825" y="1771650"/>
          <p14:tracePt t="56020" x="3665538" y="1771650"/>
          <p14:tracePt t="56036" x="3657600" y="1771650"/>
          <p14:tracePt t="56049" x="3651250" y="1771650"/>
          <p14:tracePt t="56049" x="3643313" y="1771650"/>
          <p14:tracePt t="56084" x="3629025" y="1771650"/>
          <p14:tracePt t="56100" x="3622675" y="1771650"/>
          <p14:tracePt t="56116" x="3614738" y="1771650"/>
          <p14:tracePt t="56148" x="3600450" y="1771650"/>
          <p14:tracePt t="56156" x="3586163" y="1771650"/>
          <p14:tracePt t="56164" x="3579813" y="1771650"/>
          <p14:tracePt t="56179" x="3571875" y="1779588"/>
          <p14:tracePt t="56212" x="3565525" y="1800225"/>
          <p14:tracePt t="56216" x="3565525" y="1808163"/>
          <p14:tracePt t="56225" x="3565525" y="1828800"/>
          <p14:tracePt t="56241" x="3557588" y="1843088"/>
          <p14:tracePt t="56284" x="3557588" y="1851025"/>
          <p14:tracePt t="56290" x="3557588" y="1871663"/>
          <p14:tracePt t="56296" x="3557588" y="1879600"/>
          <p14:tracePt t="56308" x="3571875" y="1893888"/>
          <p14:tracePt t="56324" x="3586163" y="1908175"/>
          <p14:tracePt t="56341" x="3600450" y="1922463"/>
          <p14:tracePt t="56358" x="3614738" y="1928813"/>
          <p14:tracePt t="56375" x="3629025" y="1936750"/>
          <p14:tracePt t="56391" x="3643313" y="1951038"/>
          <p14:tracePt t="56408" x="3651250" y="1957388"/>
          <p14:tracePt t="56424" x="3665538" y="1971675"/>
          <p14:tracePt t="56441" x="3686175" y="2000250"/>
          <p14:tracePt t="56457" x="3694113" y="2008188"/>
          <p14:tracePt t="56474" x="3700463" y="2008188"/>
          <p14:tracePt t="56490" x="3722688" y="2014538"/>
          <p14:tracePt t="56532" x="3729038" y="2014538"/>
          <p14:tracePt t="56548" x="3743325" y="2014538"/>
          <p14:tracePt t="56564" x="3757613" y="2014538"/>
          <p14:tracePt t="56580" x="3765550" y="2014538"/>
          <p14:tracePt t="56596" x="3771900" y="2014538"/>
          <p14:tracePt t="56616" x="3779838" y="2014538"/>
          <p14:tracePt t="56628" x="3800475" y="2014538"/>
          <p14:tracePt t="56644" x="3808413" y="2014538"/>
          <p14:tracePt t="56657" x="3814763" y="2014538"/>
          <p14:tracePt t="56661" x="3843338" y="2008188"/>
          <p14:tracePt t="56673" x="3851275" y="2000250"/>
          <p14:tracePt t="56690" x="3851275" y="1985963"/>
          <p14:tracePt t="56708" x="3857625" y="1979613"/>
          <p14:tracePt t="56748" x="3857625" y="1965325"/>
          <p14:tracePt t="56756" x="3857625" y="1957388"/>
          <p14:tracePt t="56764" x="3857625" y="1943100"/>
          <p14:tracePt t="56774" x="3857625" y="1922463"/>
          <p14:tracePt t="56791" x="3857625" y="1914525"/>
          <p14:tracePt t="56807" x="3857625" y="1908175"/>
          <p14:tracePt t="56823" x="3857625" y="1879600"/>
          <p14:tracePt t="56840" x="3851275" y="1879600"/>
          <p14:tracePt t="56856" x="3843338" y="1871663"/>
          <p14:tracePt t="56874" x="3836988" y="1871663"/>
          <p14:tracePt t="56891" x="3814763" y="1871663"/>
          <p14:tracePt t="56906" x="3800475" y="1865313"/>
          <p14:tracePt t="56956" x="3794125" y="1865313"/>
          <p14:tracePt t="57004" x="3779838" y="1871663"/>
          <p14:tracePt t="57012" x="3771900" y="1879600"/>
          <p14:tracePt t="57029" x="3765550" y="1900238"/>
          <p14:tracePt t="57032" x="3765550" y="1908175"/>
          <p14:tracePt t="57040" x="3765550" y="1928813"/>
          <p14:tracePt t="57057" x="3765550" y="1957388"/>
          <p14:tracePt t="57073" x="3765550" y="1993900"/>
          <p14:tracePt t="57090" x="3765550" y="2008188"/>
          <p14:tracePt t="57107" x="3765550" y="2043113"/>
          <p14:tracePt t="57123" x="3771900" y="2065338"/>
          <p14:tracePt t="57140" x="3779838" y="2071688"/>
          <p14:tracePt t="57181" x="3786188" y="2079625"/>
          <p14:tracePt t="57182" x="3786188" y="2085975"/>
          <p14:tracePt t="57189" x="3794125" y="2093913"/>
          <p14:tracePt t="57206" x="3814763" y="2114550"/>
          <p14:tracePt t="57253" x="3829050" y="2122488"/>
          <p14:tracePt t="57260" x="3836988" y="2122488"/>
          <p14:tracePt t="57268" x="3851275" y="2128838"/>
          <p14:tracePt t="57308" x="3857625" y="2136775"/>
          <p14:tracePt t="57316" x="3871913" y="2136775"/>
          <p14:tracePt t="57324" x="3886200" y="2151063"/>
          <p14:tracePt t="57364" x="3900488" y="2157413"/>
          <p14:tracePt t="57420" x="3914775" y="2157413"/>
          <p14:tracePt t="57428" x="3929063" y="2165350"/>
          <p14:tracePt t="57461" x="3929063" y="2179638"/>
          <p14:tracePt t="57468" x="3937000" y="2200275"/>
          <p14:tracePt t="57500" x="3943350" y="2208213"/>
          <p14:tracePt t="57517" x="3943350" y="2228850"/>
          <p14:tracePt t="57524" x="3943350" y="2236788"/>
          <p14:tracePt t="57532" x="3943350" y="2243138"/>
          <p14:tracePt t="57540" x="3943350" y="2271713"/>
          <p14:tracePt t="57540" x="3943350" y="2279650"/>
          <p14:tracePt t="57556" x="3943350" y="2286000"/>
          <p14:tracePt t="57572" x="3937000" y="2308225"/>
          <p14:tracePt t="57589" x="3922713" y="2322513"/>
          <p14:tracePt t="57644" x="3914775" y="2322513"/>
          <p14:tracePt t="57652" x="3900488" y="2328863"/>
          <p14:tracePt t="57661" x="3886200" y="2328863"/>
          <p14:tracePt t="57672" x="3865563" y="2343150"/>
          <p14:tracePt t="57689" x="3836988" y="2357438"/>
          <p14:tracePt t="57706" x="3814763" y="2357438"/>
          <p14:tracePt t="57722" x="3800475" y="2365375"/>
          <p14:tracePt t="57739" x="3779838" y="2365375"/>
          <p14:tracePt t="57756" x="3751263" y="2365375"/>
          <p14:tracePt t="57773" x="3743325" y="2365375"/>
          <p14:tracePt t="57789" x="3729038" y="2365375"/>
          <p14:tracePt t="57806" x="3700463" y="2365375"/>
          <p14:tracePt t="57822" x="3686175" y="2365375"/>
          <p14:tracePt t="57838" x="3643313" y="2351088"/>
          <p14:tracePt t="57856" x="3629025" y="2351088"/>
          <p14:tracePt t="57872" x="3622675" y="2343150"/>
          <p14:tracePt t="57888" x="3614738" y="2336800"/>
          <p14:tracePt t="57905" x="3600450" y="2322513"/>
          <p14:tracePt t="57922" x="3579813" y="2293938"/>
          <p14:tracePt t="57939" x="3565525" y="2257425"/>
          <p14:tracePt t="57955" x="3557588" y="2236788"/>
          <p14:tracePt t="57973" x="3557588" y="2214563"/>
          <p14:tracePt t="57988" x="3557588" y="2200275"/>
          <p14:tracePt t="58005" x="3557588" y="2185988"/>
          <p14:tracePt t="58022" x="3557588" y="2179638"/>
          <p14:tracePt t="58038" x="3557588" y="2157413"/>
          <p14:tracePt t="58056" x="3557588" y="2143125"/>
          <p14:tracePt t="58072" x="3557588" y="2114550"/>
          <p14:tracePt t="58089" x="3557588" y="2108200"/>
          <p14:tracePt t="58104" x="3565525" y="2093913"/>
          <p14:tracePt t="58122" x="3586163" y="2065338"/>
          <p14:tracePt t="58139" x="3594100" y="2057400"/>
          <p14:tracePt t="58155" x="3614738" y="2057400"/>
          <p14:tracePt t="58172" x="3629025" y="2051050"/>
          <p14:tracePt t="58189" x="3643313" y="2051050"/>
          <p14:tracePt t="58205" x="3651250" y="2051050"/>
          <p14:tracePt t="58222" x="3665538" y="2051050"/>
          <p14:tracePt t="58238" x="3686175" y="2051050"/>
          <p14:tracePt t="58255" x="3700463" y="2051050"/>
          <p14:tracePt t="58272" x="3722688" y="2051050"/>
          <p14:tracePt t="58289" x="3736975" y="2051050"/>
          <p14:tracePt t="58306" x="3751263" y="2051050"/>
          <p14:tracePt t="58321" x="3771900" y="2051050"/>
          <p14:tracePt t="58339" x="3800475" y="2051050"/>
          <p14:tracePt t="58356" x="3808413" y="2051050"/>
          <p14:tracePt t="58371" x="3814763" y="2051050"/>
          <p14:tracePt t="58388" x="3829050" y="2051050"/>
          <p14:tracePt t="58405" x="3836988" y="2051050"/>
          <p14:tracePt t="58421" x="3843338" y="2051050"/>
          <p14:tracePt t="58438" x="3851275" y="2051050"/>
          <p14:tracePt t="58455" x="3886200" y="2079625"/>
          <p14:tracePt t="58508" x="3886200" y="2085975"/>
          <p14:tracePt t="58516" x="3886200" y="2100263"/>
          <p14:tracePt t="58522" x="3886200" y="2114550"/>
          <p14:tracePt t="58537" x="3886200" y="2143125"/>
          <p14:tracePt t="58554" x="3886200" y="2157413"/>
          <p14:tracePt t="58571" x="3886200" y="2165350"/>
          <p14:tracePt t="58587" x="3886200" y="2179638"/>
          <p14:tracePt t="58605" x="3886200" y="2185988"/>
          <p14:tracePt t="58644" x="3886200" y="2200275"/>
          <p14:tracePt t="58661" x="3879850" y="2208213"/>
          <p14:tracePt t="58664" x="3865563" y="2222500"/>
          <p14:tracePt t="58670" x="3843338" y="2236788"/>
          <p14:tracePt t="58688" x="3829050" y="2243138"/>
          <p14:tracePt t="58704" x="3800475" y="2243138"/>
          <p14:tracePt t="58721" x="3794125" y="2243138"/>
          <p14:tracePt t="58738" x="3786188" y="2251075"/>
          <p14:tracePt t="58755" x="3765550" y="2251075"/>
          <p14:tracePt t="58771" x="3751263" y="2251075"/>
          <p14:tracePt t="58788" x="3729038" y="2251075"/>
          <p14:tracePt t="58805" x="3722688" y="2251075"/>
          <p14:tracePt t="58821" x="3714750" y="2251075"/>
          <p14:tracePt t="58837" x="3679825" y="2251075"/>
          <p14:tracePt t="58876" x="3651250" y="2251075"/>
          <p14:tracePt t="58884" x="3636963" y="2228850"/>
          <p14:tracePt t="58917" x="3629025" y="2228850"/>
          <p14:tracePt t="58923" x="3614738" y="2222500"/>
          <p14:tracePt t="58924" x="3600450" y="2222500"/>
          <p14:tracePt t="58937" x="3586163" y="2214563"/>
          <p14:tracePt t="58953" x="3565525" y="2208213"/>
          <p14:tracePt t="58971" x="3536950" y="2193925"/>
          <p14:tracePt t="58987" x="3522663" y="2193925"/>
          <p14:tracePt t="58987" x="3500438" y="2179638"/>
          <p14:tracePt t="59004" x="3494088" y="2179638"/>
          <p14:tracePt t="59020" x="3471863" y="2171700"/>
          <p14:tracePt t="59038" x="3429000" y="2171700"/>
          <p14:tracePt t="59053" x="3351213" y="2171700"/>
          <p14:tracePt t="59070" x="3286125" y="2171700"/>
          <p14:tracePt t="59087" x="3208338" y="2171700"/>
          <p14:tracePt t="59104" x="3143250" y="2171700"/>
          <p14:tracePt t="59121" x="3079750" y="2171700"/>
          <p14:tracePt t="59137" x="3022600" y="2171700"/>
          <p14:tracePt t="59154" x="2979738" y="2171700"/>
          <p14:tracePt t="59170" x="2951163" y="2171700"/>
          <p14:tracePt t="59186" x="2922588" y="2171700"/>
          <p14:tracePt t="59203" x="2822575" y="2171700"/>
          <p14:tracePt t="59221" x="2743200" y="2171700"/>
          <p14:tracePt t="59237" x="2665413" y="2171700"/>
          <p14:tracePt t="59254" x="2614613" y="2171700"/>
          <p14:tracePt t="59271" x="2579688" y="2171700"/>
          <p14:tracePt t="59287" x="2557463" y="2171700"/>
          <p14:tracePt t="59303" x="2522538" y="2171700"/>
          <p14:tracePt t="59319" x="2479675" y="2171700"/>
          <p14:tracePt t="59338" x="2428875" y="2171700"/>
          <p14:tracePt t="59353" x="2351088" y="2171700"/>
          <p14:tracePt t="59370" x="2257425" y="2171700"/>
          <p14:tracePt t="59386" x="2157413" y="2171700"/>
          <p14:tracePt t="59403" x="2022475" y="2171700"/>
          <p14:tracePt t="59421" x="1943100" y="2171700"/>
          <p14:tracePt t="59436" x="1879600" y="2171700"/>
          <p14:tracePt t="59453" x="1836738" y="2171700"/>
          <p14:tracePt t="59470" x="1757363" y="2171700"/>
          <p14:tracePt t="59487" x="1693863" y="2171700"/>
          <p14:tracePt t="59503" x="1600200" y="2171700"/>
          <p14:tracePt t="59519" x="1500188" y="2171700"/>
          <p14:tracePt t="59536" x="1408113" y="2171700"/>
          <p14:tracePt t="59553" x="1343025" y="2171700"/>
          <p14:tracePt t="59569" x="1300163" y="2171700"/>
          <p14:tracePt t="59587" x="1265238" y="2171700"/>
          <p14:tracePt t="59603" x="1222375" y="2171700"/>
          <p14:tracePt t="59619" x="1171575" y="2185988"/>
          <p14:tracePt t="59637" x="1136650" y="2185988"/>
          <p14:tracePt t="59653" x="1114425" y="2185988"/>
          <p14:tracePt t="59669" x="1042988" y="2200275"/>
          <p14:tracePt t="59686" x="1008063" y="2200275"/>
          <p14:tracePt t="59703" x="965200" y="2200275"/>
          <p14:tracePt t="59719" x="936625" y="2200275"/>
          <p14:tracePt t="59736" x="922338" y="2200275"/>
          <p14:tracePt t="59753" x="914400" y="2200275"/>
          <p14:tracePt t="59769" x="885825" y="2200275"/>
          <p14:tracePt t="59787" x="842963" y="2200275"/>
          <p14:tracePt t="59802" x="808038" y="2200275"/>
          <p14:tracePt t="59802" x="793750" y="2200275"/>
          <p14:tracePt t="59835" x="779463" y="2200275"/>
          <p14:tracePt t="59836" x="771525" y="2200275"/>
          <p14:tracePt t="59852" x="765175" y="2200275"/>
          <p14:tracePt t="59870" x="757238" y="2200275"/>
          <p14:tracePt t="59885" x="736600" y="2200275"/>
          <p14:tracePt t="59903" x="722313" y="2200275"/>
          <p14:tracePt t="59948" x="714375" y="2200275"/>
          <p14:tracePt t="59964" x="700088" y="2200275"/>
          <p14:tracePt t="60013" x="693738" y="2193925"/>
          <p14:tracePt t="60020" x="679450" y="2185988"/>
          <p14:tracePt t="60045" x="671513" y="2179638"/>
          <p14:tracePt t="60061" x="636588" y="2157413"/>
          <p14:tracePt t="60072" x="628650" y="2136775"/>
          <p14:tracePt t="60092" x="622300" y="2128838"/>
          <p14:tracePt t="60100" x="608013" y="2114550"/>
          <p14:tracePt t="60188" x="585788" y="2143125"/>
          <p14:tracePt t="60196" x="571500" y="2165350"/>
          <p14:tracePt t="60204" x="557213" y="2208213"/>
          <p14:tracePt t="60220" x="557213" y="2243138"/>
          <p14:tracePt t="60235" x="557213" y="2257425"/>
          <p14:tracePt t="60276" x="557213" y="2279650"/>
          <p14:tracePt t="60284" x="565150" y="2279650"/>
          <p14:tracePt t="60292" x="593725" y="2279650"/>
          <p14:tracePt t="60302" x="600075" y="2279650"/>
          <p14:tracePt t="60319" x="642938" y="2279650"/>
          <p14:tracePt t="60336" x="693738" y="2279650"/>
          <p14:tracePt t="60352" x="736600" y="2279650"/>
          <p14:tracePt t="60369" x="793750" y="2279650"/>
          <p14:tracePt t="60385" x="828675" y="2279650"/>
          <p14:tracePt t="60401" x="857250" y="2279650"/>
          <p14:tracePt t="60419" x="885825" y="2279650"/>
          <p14:tracePt t="60435" x="936625" y="2279650"/>
          <p14:tracePt t="60452" x="950913" y="2279650"/>
          <p14:tracePt t="60468" x="957263" y="2279650"/>
          <p14:tracePt t="60516" x="971550" y="2279650"/>
          <p14:tracePt t="60524" x="979488" y="2279650"/>
          <p14:tracePt t="60532" x="985838" y="2279650"/>
          <p14:tracePt t="60551" x="993775" y="2279650"/>
          <p14:tracePt t="60555" x="1028700" y="2279650"/>
          <p14:tracePt t="60569" x="1050925" y="2279650"/>
          <p14:tracePt t="60585" x="1065213" y="2279650"/>
          <p14:tracePt t="60602" x="1093788" y="2279650"/>
          <p14:tracePt t="60619" x="1108075" y="2279650"/>
          <p14:tracePt t="60635" x="1150938" y="2279650"/>
          <p14:tracePt t="60651" x="1179513" y="2279650"/>
          <p14:tracePt t="60668" x="1193800" y="2279650"/>
          <p14:tracePt t="60685" x="1208088" y="2279650"/>
          <p14:tracePt t="60724" x="1214438" y="2279650"/>
          <p14:tracePt t="60728" x="1222375" y="2279650"/>
          <p14:tracePt t="60757" x="1228725" y="2279650"/>
          <p14:tracePt t="60768" x="1236663" y="2279650"/>
          <p14:tracePt t="60772" x="1250950" y="2279650"/>
          <p14:tracePt t="60784" x="1257300" y="2279650"/>
          <p14:tracePt t="60828" x="1265238" y="2279650"/>
          <p14:tracePt t="60836" x="1279525" y="2279650"/>
          <p14:tracePt t="60851" x="1285875" y="2279650"/>
          <p14:tracePt t="60854" x="1293813" y="2279650"/>
          <p14:tracePt t="60868" x="1300163" y="2279650"/>
          <p14:tracePt t="60885" x="1314450" y="2279650"/>
          <p14:tracePt t="60901" x="1336675" y="2279650"/>
          <p14:tracePt t="60917" x="1343025" y="2279650"/>
          <p14:tracePt t="60935" x="1357313" y="2279650"/>
          <p14:tracePt t="60951" x="1371600" y="2271713"/>
          <p14:tracePt t="60988" x="1379538" y="2271713"/>
          <p14:tracePt t="61001" x="1408113" y="2265363"/>
          <p14:tracePt t="61028" x="1414463" y="2265363"/>
          <p14:tracePt t="61036" x="1436688" y="2265363"/>
          <p14:tracePt t="61040" x="1443038" y="2265363"/>
          <p14:tracePt t="61051" x="1500188" y="2243138"/>
          <p14:tracePt t="61068" x="1536700" y="2236788"/>
          <p14:tracePt t="61085" x="1543050" y="2236788"/>
          <p14:tracePt t="61100" x="1550988" y="2236788"/>
          <p14:tracePt t="61118" x="1571625" y="2236788"/>
          <p14:tracePt t="61134" x="1585913" y="2236788"/>
          <p14:tracePt t="61151" x="1608138" y="2236788"/>
          <p14:tracePt t="61167" x="1622425" y="2236788"/>
          <p14:tracePt t="61184" x="1657350" y="2236788"/>
          <p14:tracePt t="61200" x="1685925" y="2236788"/>
          <p14:tracePt t="61217" x="1722438" y="2236788"/>
          <p14:tracePt t="61234" x="1736725" y="2236788"/>
          <p14:tracePt t="61284" x="1743075" y="2236788"/>
          <p14:tracePt t="61292" x="1757363" y="2236788"/>
          <p14:tracePt t="61308" x="1765300" y="2236788"/>
          <p14:tracePt t="61316" x="1771650" y="2236788"/>
          <p14:tracePt t="61332" x="1779588" y="2236788"/>
          <p14:tracePt t="61335" x="1800225" y="2236788"/>
          <p14:tracePt t="61351" x="1808163" y="2236788"/>
          <p14:tracePt t="61367" x="1814513" y="2236788"/>
          <p14:tracePt t="61413" x="1836738" y="2236788"/>
          <p14:tracePt t="61420" x="1843088" y="2236788"/>
          <p14:tracePt t="61442" x="1851025" y="2236788"/>
          <p14:tracePt t="61444" x="1857375" y="2236788"/>
          <p14:tracePt t="61450" x="1871663" y="2236788"/>
          <p14:tracePt t="61466" x="1885950" y="2236788"/>
          <p14:tracePt t="61483" x="1908175" y="2236788"/>
          <p14:tracePt t="61500" x="1914525" y="2236788"/>
          <p14:tracePt t="61517" x="1928813" y="2236788"/>
          <p14:tracePt t="61534" x="1951038" y="2236788"/>
          <p14:tracePt t="61550" x="1965325" y="2236788"/>
          <p14:tracePt t="61567" x="1985963" y="2236788"/>
          <p14:tracePt t="61583" x="1993900" y="2236788"/>
          <p14:tracePt t="61636" x="2008188" y="2222500"/>
          <p14:tracePt t="61676" x="2022475" y="2222500"/>
          <p14:tracePt t="61717" x="2028825" y="2222500"/>
          <p14:tracePt t="61940" x="2043113" y="2214563"/>
          <p14:tracePt t="61948" x="2071688" y="2200275"/>
          <p14:tracePt t="61956" x="2114550" y="2200275"/>
          <p14:tracePt t="61966" x="2208213" y="2200275"/>
          <p14:tracePt t="61983" x="2257425" y="2200275"/>
          <p14:tracePt t="61999" x="2351088" y="2200275"/>
          <p14:tracePt t="62016" x="2443163" y="2200275"/>
          <p14:tracePt t="62032" x="2508250" y="2200275"/>
          <p14:tracePt t="62049" x="2551113" y="2200275"/>
          <p14:tracePt t="62066" x="2608263" y="2200275"/>
          <p14:tracePt t="62083" x="2657475" y="2200275"/>
          <p14:tracePt t="62099" x="2779713" y="2200275"/>
          <p14:tracePt t="62116" x="2843213" y="2200275"/>
          <p14:tracePt t="62132" x="2886075" y="2200275"/>
          <p14:tracePt t="62150" x="2928938" y="2200275"/>
          <p14:tracePt t="62165" x="3008313" y="2200275"/>
          <p14:tracePt t="62182" x="3065463" y="2200275"/>
          <p14:tracePt t="62199" x="3122613" y="2200275"/>
          <p14:tracePt t="62215" x="3194050" y="2208213"/>
          <p14:tracePt t="62233" x="3271838" y="2208213"/>
          <p14:tracePt t="62250" x="3365500" y="2208213"/>
          <p14:tracePt t="62266" x="3457575" y="2208213"/>
          <p14:tracePt t="62282" x="3522663" y="2208213"/>
          <p14:tracePt t="62299" x="3586163" y="2208213"/>
          <p14:tracePt t="62316" x="3600450" y="2208213"/>
          <p14:tracePt t="62332" x="3629025" y="2208213"/>
          <p14:tracePt t="62350" x="3643313" y="2208213"/>
          <p14:tracePt t="62366" x="3686175" y="2208213"/>
          <p14:tracePt t="62383" x="3722688" y="2208213"/>
          <p14:tracePt t="62399" x="3743325" y="2208213"/>
          <p14:tracePt t="62416" x="3751263" y="2208213"/>
          <p14:tracePt t="62479" x="3757613" y="2208213"/>
          <p14:tracePt t="62492" x="3779838" y="2208213"/>
          <p14:tracePt t="62501" x="3786188" y="2208213"/>
          <p14:tracePt t="62532" x="3794125" y="2208213"/>
          <p14:tracePt t="62756" x="3808413" y="2208213"/>
          <p14:tracePt t="62804" x="3822700" y="2208213"/>
          <p14:tracePt t="62837" x="3836988" y="2208213"/>
          <p14:tracePt t="62844" x="3843338" y="2208213"/>
          <p14:tracePt t="62853" x="3857625" y="2208213"/>
          <p14:tracePt t="62855" x="3865563" y="2208213"/>
          <p14:tracePt t="62864" x="3871913" y="2208213"/>
          <p14:tracePt t="62881" x="3879850" y="2208213"/>
          <p14:tracePt t="62916" x="3894138" y="2208213"/>
          <p14:tracePt t="62916" x="3900488" y="2208213"/>
          <p14:tracePt t="62916" x="3908425" y="2208213"/>
          <p14:tracePt t="62933" x="3957638" y="2200275"/>
          <p14:tracePt t="62948" x="4008438" y="2200275"/>
          <p14:tracePt t="62964" x="4051300" y="2193925"/>
          <p14:tracePt t="62982" x="4086225" y="2193925"/>
          <p14:tracePt t="62997" x="4122738" y="2193925"/>
          <p14:tracePt t="63015" x="4129088" y="2193925"/>
          <p14:tracePt t="63032" x="4137025" y="2193925"/>
          <p14:tracePt t="63048" x="4151313" y="2193925"/>
          <p14:tracePt t="63092" x="4157663" y="2193925"/>
          <p14:tracePt t="63132" x="4165600" y="2185988"/>
          <p14:tracePt t="63140" x="4179888" y="2165350"/>
          <p14:tracePt t="63151" x="4208463" y="2128838"/>
          <p14:tracePt t="63165" x="4214813" y="2093913"/>
          <p14:tracePt t="63181" x="4214813" y="2079625"/>
          <p14:tracePt t="63197" x="4214813" y="2057400"/>
          <p14:tracePt t="63214" x="4243388" y="2008188"/>
          <p14:tracePt t="63232" x="4257675" y="1979613"/>
          <p14:tracePt t="63248" x="4265613" y="1951038"/>
          <p14:tracePt t="63264" x="4265613" y="1936750"/>
          <p14:tracePt t="63280" x="4271963" y="1914525"/>
          <p14:tracePt t="63297" x="4271963" y="1900238"/>
          <p14:tracePt t="63315" x="4279900" y="1885950"/>
          <p14:tracePt t="63330" x="4286250" y="1871663"/>
          <p14:tracePt t="63348" x="4294188" y="1857375"/>
          <p14:tracePt t="63411" x="4294188" y="1851025"/>
          <p14:tracePt t="63420" x="4294188" y="1836738"/>
          <p14:tracePt t="63452" x="4300538" y="1828800"/>
          <p14:tracePt t="63509" x="4308475" y="1822450"/>
          <p14:tracePt t="63523" x="4308475" y="1814513"/>
          <p14:tracePt t="63540" x="4314825" y="1808163"/>
          <p14:tracePt t="63548" x="4337050" y="1793875"/>
          <p14:tracePt t="63580" x="4357688" y="1793875"/>
          <p14:tracePt t="63588" x="4386263" y="1793875"/>
          <p14:tracePt t="63596" x="4414838" y="1779588"/>
          <p14:tracePt t="63601" x="4451350" y="1779588"/>
          <p14:tracePt t="63614" x="4465638" y="1779588"/>
          <p14:tracePt t="63630" x="4486275" y="1771650"/>
          <p14:tracePt t="63647" x="4494213" y="1771650"/>
          <p14:tracePt t="63664" x="4508500" y="1771650"/>
          <p14:tracePt t="63681" x="4529138" y="1771650"/>
          <p14:tracePt t="63697" x="4537075" y="1771650"/>
          <p14:tracePt t="63714" x="4543425" y="1771650"/>
          <p14:tracePt t="63730" x="4557713" y="1771650"/>
          <p14:tracePt t="63764" x="4579938" y="1771650"/>
          <p14:tracePt t="63765" x="4608513" y="1771650"/>
          <p14:tracePt t="63780" x="4622800" y="1771650"/>
          <p14:tracePt t="63797" x="4637088" y="1779588"/>
          <p14:tracePt t="63813" x="4643438" y="1793875"/>
          <p14:tracePt t="63830" x="4657725" y="1822450"/>
          <p14:tracePt t="63846" x="4672013" y="1851025"/>
          <p14:tracePt t="63864" x="4679950" y="1879600"/>
          <p14:tracePt t="63880" x="4686300" y="1900238"/>
          <p14:tracePt t="63897" x="4694238" y="1914525"/>
          <p14:tracePt t="63913" x="4694238" y="1928813"/>
          <p14:tracePt t="63930" x="4694238" y="1943100"/>
          <p14:tracePt t="63947" x="4694238" y="1951038"/>
          <p14:tracePt t="63963" x="4686300" y="1971675"/>
          <p14:tracePt t="64012" x="4679950" y="1979613"/>
          <p14:tracePt t="64029" x="4665663" y="1985963"/>
          <p14:tracePt t="64043" x="4657725" y="1993900"/>
          <p14:tracePt t="64047" x="4614863" y="2014538"/>
          <p14:tracePt t="64064" x="4579938" y="2043113"/>
          <p14:tracePt t="64080" x="4565650" y="2043113"/>
          <p14:tracePt t="64096" x="4522788" y="2043113"/>
          <p14:tracePt t="64113" x="4508500" y="2043113"/>
          <p14:tracePt t="64130" x="4486275" y="2043113"/>
          <p14:tracePt t="64146" x="4443413" y="2043113"/>
          <p14:tracePt t="64163" x="4422775" y="2043113"/>
          <p14:tracePt t="64179" x="4379913" y="2043113"/>
          <p14:tracePt t="64196" x="4371975" y="2043113"/>
          <p14:tracePt t="64213" x="4365625" y="2043113"/>
          <p14:tracePt t="64230" x="4343400" y="2043113"/>
          <p14:tracePt t="64247" x="4329113" y="2043113"/>
          <p14:tracePt t="64263" x="4294188" y="2043113"/>
          <p14:tracePt t="64280" x="4286250" y="2043113"/>
          <p14:tracePt t="64296" x="4265613" y="2043113"/>
          <p14:tracePt t="64313" x="4257675" y="2043113"/>
          <p14:tracePt t="64348" x="4243388" y="2043113"/>
          <p14:tracePt t="64364" x="4222750" y="2022475"/>
          <p14:tracePt t="64379" x="4214813" y="2014538"/>
          <p14:tracePt t="64379" x="4208463" y="2008188"/>
          <p14:tracePt t="64396" x="4186238" y="1965325"/>
          <p14:tracePt t="64412" x="4179888" y="1957388"/>
          <p14:tracePt t="64429" x="4171950" y="1936750"/>
          <p14:tracePt t="64446" x="4171950" y="1928813"/>
          <p14:tracePt t="64462" x="4171950" y="1900238"/>
          <p14:tracePt t="64481" x="4171950" y="1893888"/>
          <p14:tracePt t="64496" x="4171950" y="1865313"/>
          <p14:tracePt t="64512" x="4171950" y="1851025"/>
          <p14:tracePt t="64529" x="4171950" y="1828800"/>
          <p14:tracePt t="64545" x="4179888" y="1822450"/>
          <p14:tracePt t="64563" x="4186238" y="1822450"/>
          <p14:tracePt t="64579" x="4229100" y="1814513"/>
          <p14:tracePt t="64596" x="4257675" y="1808163"/>
          <p14:tracePt t="64612" x="4294188" y="1808163"/>
          <p14:tracePt t="64629" x="4308475" y="1808163"/>
          <p14:tracePt t="64645" x="4337050" y="1785938"/>
          <p14:tracePt t="64692" x="4343400" y="1785938"/>
          <p14:tracePt t="64700" x="4357688" y="1785938"/>
          <p14:tracePt t="64708" x="4365625" y="1785938"/>
          <p14:tracePt t="64712" x="4379913" y="1785938"/>
          <p14:tracePt t="64728" x="4400550" y="1785938"/>
          <p14:tracePt t="64745" x="4414838" y="1785938"/>
          <p14:tracePt t="64763" x="4422775" y="1785938"/>
          <p14:tracePt t="64779" x="4443413" y="1785938"/>
          <p14:tracePt t="64779" x="4451350" y="1785938"/>
          <p14:tracePt t="64812" x="4465638" y="1793875"/>
          <p14:tracePt t="64813" x="4471988" y="1793875"/>
          <p14:tracePt t="64852" x="4479925" y="1793875"/>
          <p14:tracePt t="64884" x="4486275" y="1800225"/>
          <p14:tracePt t="64892" x="4508500" y="1822450"/>
          <p14:tracePt t="64900" x="4522788" y="1836738"/>
          <p14:tracePt t="64908" x="4529138" y="1843088"/>
          <p14:tracePt t="64917" x="4537075" y="1871663"/>
          <p14:tracePt t="64929" x="4543425" y="1893888"/>
          <p14:tracePt t="64946" x="4543425" y="1900238"/>
          <p14:tracePt t="64961" x="4565650" y="1922463"/>
          <p14:tracePt t="64979" x="4565650" y="1943100"/>
          <p14:tracePt t="64994" x="4565650" y="1971675"/>
          <p14:tracePt t="65012" x="4565650" y="1985963"/>
          <p14:tracePt t="65028" x="4565650" y="2014538"/>
          <p14:tracePt t="65046" x="4565650" y="2028825"/>
          <p14:tracePt t="65062" x="4565650" y="2036763"/>
          <p14:tracePt t="65078" x="4565650" y="2051050"/>
          <p14:tracePt t="65095" x="4565650" y="2057400"/>
          <p14:tracePt t="65111" x="4565650" y="2071688"/>
          <p14:tracePt t="65128" x="4565650" y="2100263"/>
          <p14:tracePt t="65145" x="4572000" y="2122488"/>
          <p14:tracePt t="65161" x="4572000" y="2128838"/>
          <p14:tracePt t="65178" x="4572000" y="2143125"/>
          <p14:tracePt t="65195" x="4572000" y="2151063"/>
          <p14:tracePt t="65211" x="4572000" y="2171700"/>
          <p14:tracePt t="65229" x="4572000" y="2179638"/>
          <p14:tracePt t="65245" x="4572000" y="2208213"/>
          <p14:tracePt t="65261" x="4572000" y="2214563"/>
          <p14:tracePt t="65278" x="4572000" y="2222500"/>
          <p14:tracePt t="65324" x="4572000" y="2236788"/>
          <p14:tracePt t="65333" x="4565650" y="2243138"/>
          <p14:tracePt t="65349" x="4557713" y="2251075"/>
          <p14:tracePt t="65364" x="4537075" y="2265363"/>
          <p14:tracePt t="65380" x="4529138" y="2271713"/>
          <p14:tracePt t="65396" x="4522788" y="2271713"/>
          <p14:tracePt t="65404" x="4514850" y="2271713"/>
          <p14:tracePt t="65416" x="4500563" y="2271713"/>
          <p14:tracePt t="65428" x="4479925" y="2271713"/>
          <p14:tracePt t="65444" x="4457700" y="2271713"/>
          <p14:tracePt t="65462" x="4437063" y="2293938"/>
          <p14:tracePt t="65508" x="4422775" y="2293938"/>
          <p14:tracePt t="65516" x="4414838" y="2293938"/>
          <p14:tracePt t="65527" x="4408488" y="2293938"/>
          <p14:tracePt t="65533" x="4400550" y="2293938"/>
          <p14:tracePt t="65544" x="4386263" y="2293938"/>
          <p14:tracePt t="65561" x="4371975" y="2293938"/>
          <p14:tracePt t="65577" x="4357688" y="2293938"/>
          <p14:tracePt t="65594" x="4343400" y="2293938"/>
          <p14:tracePt t="65594" x="4337050" y="2293938"/>
          <p14:tracePt t="65644" x="4329113" y="2286000"/>
          <p14:tracePt t="65676" x="4322763" y="2286000"/>
          <p14:tracePt t="65684" x="4314825" y="2279650"/>
          <p14:tracePt t="65692" x="4308475" y="2279650"/>
          <p14:tracePt t="65700" x="4300538" y="2271713"/>
          <p14:tracePt t="65711" x="4286250" y="2243138"/>
          <p14:tracePt t="65748" x="4286250" y="2228850"/>
          <p14:tracePt t="65750" x="4279900" y="2222500"/>
          <p14:tracePt t="65760" x="4265613" y="2208213"/>
          <p14:tracePt t="65804" x="4257675" y="2185988"/>
          <p14:tracePt t="65812" x="4257675" y="2171700"/>
          <p14:tracePt t="65828" x="4257675" y="2165350"/>
          <p14:tracePt t="65828" x="4243388" y="2151063"/>
          <p14:tracePt t="65876" x="4243388" y="2143125"/>
          <p14:tracePt t="65884" x="4243388" y="2136775"/>
          <p14:tracePt t="65898" x="4237038" y="2128838"/>
          <p14:tracePt t="65917" x="4237038" y="2114550"/>
          <p14:tracePt t="65933" x="4237038" y="2108200"/>
          <p14:tracePt t="65949" x="4237038" y="2100263"/>
          <p14:tracePt t="65980" x="4237038" y="2093913"/>
          <p14:tracePt t="65999" x="4237038" y="2079625"/>
          <p14:tracePt t="66045" x="4237038" y="2071688"/>
          <p14:tracePt t="66047" x="4237038" y="2057400"/>
          <p14:tracePt t="66053" x="4251325" y="2051050"/>
          <p14:tracePt t="66060" x="4265613" y="2051050"/>
          <p14:tracePt t="66076" x="4294188" y="2051050"/>
          <p14:tracePt t="66094" x="4300538" y="2051050"/>
          <p14:tracePt t="66110" x="4308475" y="2051050"/>
          <p14:tracePt t="66148" x="4322763" y="2051050"/>
          <p14:tracePt t="66180" x="4329113" y="2051050"/>
          <p14:tracePt t="66188" x="4337050" y="2051050"/>
          <p14:tracePt t="66195" x="4337050" y="2065338"/>
          <p14:tracePt t="66210" x="4337050" y="2071688"/>
          <p14:tracePt t="66211" x="4329113" y="2114550"/>
          <p14:tracePt t="66226" x="4279900" y="2128838"/>
          <p14:tracePt t="66226" x="4251325" y="2151063"/>
          <p14:tracePt t="66246" x="4222750" y="2157413"/>
          <p14:tracePt t="66259" x="4065588" y="2171700"/>
          <p14:tracePt t="66278" x="3971925" y="2179638"/>
          <p14:tracePt t="66293" x="3922713" y="2200275"/>
          <p14:tracePt t="66310" x="3871913" y="2208213"/>
          <p14:tracePt t="66326" x="3808413" y="2214563"/>
          <p14:tracePt t="66344" x="3751263" y="2228850"/>
          <p14:tracePt t="66360" x="3714750" y="2243138"/>
          <p14:tracePt t="66376" x="3700463" y="2243138"/>
          <p14:tracePt t="66483" x="3714750" y="2243138"/>
          <p14:tracePt t="66500" x="3736975" y="2243138"/>
          <p14:tracePt t="66508" x="3765550" y="2243138"/>
          <p14:tracePt t="66517" x="3808413" y="2243138"/>
          <p14:tracePt t="66529" x="3886200" y="2243138"/>
          <p14:tracePt t="66542" x="3937000" y="2243138"/>
          <p14:tracePt t="66559" x="3979863" y="2243138"/>
          <p14:tracePt t="66576" x="4029075" y="2243138"/>
          <p14:tracePt t="66592" x="4071938" y="2243138"/>
          <p14:tracePt t="66609" x="4094163" y="2243138"/>
          <p14:tracePt t="66626" x="4108450" y="2243138"/>
          <p14:tracePt t="66643" x="4129088" y="2243138"/>
          <p14:tracePt t="66659" x="4179888" y="2257425"/>
          <p14:tracePt t="66676" x="4194175" y="2257425"/>
          <p14:tracePt t="66693" x="4229100" y="2265363"/>
          <p14:tracePt t="66710" x="4265613" y="2271713"/>
          <p14:tracePt t="66726" x="4308475" y="2286000"/>
          <p14:tracePt t="66743" x="4337050" y="2308225"/>
          <p14:tracePt t="66760" x="4351338" y="2314575"/>
          <p14:tracePt t="66775" x="4371975" y="2322513"/>
          <p14:tracePt t="66793" x="4379913" y="2328863"/>
          <p14:tracePt t="66836" x="4386263" y="2328863"/>
          <p14:tracePt t="66852" x="4394200" y="2328863"/>
          <p14:tracePt t="66868" x="4400550" y="2328863"/>
          <p14:tracePt t="66876" x="4414838" y="2336800"/>
          <p14:tracePt t="66884" x="4429125" y="2336800"/>
          <p14:tracePt t="66893" x="4437063" y="2336800"/>
          <p14:tracePt t="66908" x="4465638" y="2336800"/>
          <p14:tracePt t="66925" x="4471988" y="2336800"/>
          <p14:tracePt t="66972" x="4479925" y="2336800"/>
          <p14:tracePt t="66988" x="4494213" y="2336800"/>
          <p14:tracePt t="66998" x="4500563" y="2336800"/>
          <p14:tracePt t="67011" x="4508500" y="2328863"/>
          <p14:tracePt t="67028" x="4522788" y="2322513"/>
          <p14:tracePt t="67036" x="4529138" y="2314575"/>
          <p14:tracePt t="67044" x="4543425" y="2293938"/>
          <p14:tracePt t="67059" x="4557713" y="2279650"/>
          <p14:tracePt t="67075" x="4579938" y="2251075"/>
          <p14:tracePt t="67116" x="4579938" y="2243138"/>
          <p14:tracePt t="67132" x="4579938" y="2228850"/>
          <p14:tracePt t="67148" x="4579938" y="2222500"/>
          <p14:tracePt t="67164" x="4579938" y="2214563"/>
          <p14:tracePt t="67180" x="4579938" y="2208213"/>
          <p14:tracePt t="67188" x="4579938" y="2193925"/>
          <p14:tracePt t="67196" x="4579938" y="2185988"/>
          <p14:tracePt t="67209" x="4579938" y="2165350"/>
          <p14:tracePt t="67225" x="4579938" y="2143125"/>
          <p14:tracePt t="67244" x="4572000" y="2136775"/>
          <p14:tracePt t="67259" x="4572000" y="2128838"/>
          <p14:tracePt t="67275" x="4565650" y="2114550"/>
          <p14:tracePt t="67317" x="4551363" y="2108200"/>
          <p14:tracePt t="67324" x="4537075" y="2093913"/>
          <p14:tracePt t="67380" x="4529138" y="2085975"/>
          <p14:tracePt t="67428" x="4514850" y="2085975"/>
          <p14:tracePt t="67436" x="4500563" y="2065338"/>
          <p14:tracePt t="67484" x="4494213" y="2065338"/>
          <p14:tracePt t="67492" x="4471988" y="2065338"/>
          <p14:tracePt t="67494" x="4465638" y="2057400"/>
          <p14:tracePt t="67509" x="4457700" y="2057400"/>
          <p14:tracePt t="67525" x="4437063" y="2057400"/>
          <p14:tracePt t="67542" x="4429125" y="2051050"/>
          <p14:tracePt t="67558" x="4414838" y="2051050"/>
          <p14:tracePt t="67575" x="4394200" y="2051050"/>
          <p14:tracePt t="67592" x="4386263" y="2043113"/>
          <p14:tracePt t="67609" x="4379913" y="2043113"/>
          <p14:tracePt t="67625" x="4371975" y="2043113"/>
          <p14:tracePt t="67642" x="4357688" y="2043113"/>
          <p14:tracePt t="67658" x="4351338" y="2043113"/>
          <p14:tracePt t="67700" x="4343400" y="2043113"/>
          <p14:tracePt t="67708" x="4322763" y="2043113"/>
          <p14:tracePt t="67708" x="4314825" y="2043113"/>
          <p14:tracePt t="67716" x="4308475" y="2043113"/>
          <p14:tracePt t="67724" x="4300538" y="2043113"/>
          <p14:tracePt t="67741" x="4279900" y="2043113"/>
          <p14:tracePt t="67758" x="4271963" y="2043113"/>
          <p14:tracePt t="67774" x="4251325" y="2043113"/>
          <p14:tracePt t="67792" x="4243388" y="2043113"/>
          <p14:tracePt t="67807" x="4229100" y="2051050"/>
          <p14:tracePt t="67824" x="4222750" y="2057400"/>
          <p14:tracePt t="67841" x="4208463" y="2057400"/>
          <p14:tracePt t="67857" x="4200525" y="2065338"/>
          <p14:tracePt t="67893" x="4194175" y="2071688"/>
          <p14:tracePt t="67932" x="4194175" y="2085975"/>
          <p14:tracePt t="67939" x="4194175" y="2093913"/>
          <p14:tracePt t="67946" x="4194175" y="2100263"/>
          <p14:tracePt t="67988" x="4194175" y="2108200"/>
          <p14:tracePt t="67998" x="4194175" y="2128838"/>
          <p14:tracePt t="68004" x="4194175" y="2136775"/>
          <p14:tracePt t="68013" x="4200525" y="2143125"/>
          <p14:tracePt t="68024" x="4200525" y="2151063"/>
          <p14:tracePt t="68040" x="4214813" y="2165350"/>
          <p14:tracePt t="68084" x="4222750" y="2171700"/>
          <p14:tracePt t="68116" x="4222750" y="2179638"/>
          <p14:tracePt t="68119" x="4237038" y="2193925"/>
          <p14:tracePt t="68140" x="4243388" y="2200275"/>
          <p14:tracePt t="68172" x="4251325" y="2208213"/>
          <p14:tracePt t="68189" x="4251325" y="2214563"/>
          <p14:tracePt t="68197" x="4257675" y="2222500"/>
          <p14:tracePt t="68228" x="4265613" y="2222500"/>
          <p14:tracePt t="68245" x="4271963" y="2222500"/>
          <p14:tracePt t="68252" x="4279900" y="2222500"/>
          <p14:tracePt t="68268" x="4286250" y="2222500"/>
          <p14:tracePt t="68284" x="4300538" y="2222500"/>
          <p14:tracePt t="68292" x="4308475" y="2222500"/>
          <p14:tracePt t="68301" x="4314825" y="2222500"/>
          <p14:tracePt t="68308" x="4322763" y="2228850"/>
          <p14:tracePt t="68323" x="4351338" y="2228850"/>
          <p14:tracePt t="68340" x="4365625" y="2228850"/>
          <p14:tracePt t="68357" x="4386263" y="2228850"/>
          <p14:tracePt t="68373" x="4400550" y="2251075"/>
          <p14:tracePt t="68420" x="4414838" y="2251075"/>
          <p14:tracePt t="68428" x="4422775" y="2251075"/>
          <p14:tracePt t="68460" x="4429125" y="2251075"/>
          <p14:tracePt t="68468" x="4437063" y="2251075"/>
          <p14:tracePt t="68476" x="4457700" y="2251075"/>
          <p14:tracePt t="68492" x="4465638" y="2251075"/>
          <p14:tracePt t="68495" x="4471988" y="2251075"/>
          <p14:tracePt t="68506" x="4486275" y="2243138"/>
          <p14:tracePt t="68523" x="4500563" y="2243138"/>
          <p14:tracePt t="68540" x="4508500" y="2228850"/>
          <p14:tracePt t="68580" x="4514850" y="2222500"/>
          <p14:tracePt t="68588" x="4522788" y="2214563"/>
          <p14:tracePt t="68636" x="4522788" y="2208213"/>
          <p14:tracePt t="68644" x="4522788" y="2179638"/>
          <p14:tracePt t="68660" x="4522788" y="2171700"/>
          <p14:tracePt t="68668" x="4522788" y="2165350"/>
          <p14:tracePt t="68676" x="4522788" y="2143125"/>
          <p14:tracePt t="68690" x="4522788" y="2128838"/>
          <p14:tracePt t="68706" x="4514850" y="2100263"/>
          <p14:tracePt t="68723" x="4508500" y="2093913"/>
          <p14:tracePt t="68739" x="4494213" y="2085975"/>
          <p14:tracePt t="68757" x="4486275" y="2071688"/>
          <p14:tracePt t="68774" x="4471988" y="2071688"/>
          <p14:tracePt t="68790" x="4465638" y="2071688"/>
          <p14:tracePt t="68807" x="4451350" y="2057400"/>
          <p14:tracePt t="68844" x="4437063" y="2057400"/>
          <p14:tracePt t="68852" x="4429125" y="2057400"/>
          <p14:tracePt t="68860" x="4408488" y="2057400"/>
          <p14:tracePt t="68873" x="4386263" y="2057400"/>
          <p14:tracePt t="68890" x="4371975" y="2051050"/>
          <p14:tracePt t="68924" x="4357688" y="2051050"/>
          <p14:tracePt t="68925" x="4351338" y="2051050"/>
          <p14:tracePt t="68939" x="4337050" y="2051050"/>
          <p14:tracePt t="68957" x="4314825" y="2051050"/>
          <p14:tracePt t="68973" x="4308475" y="2051050"/>
          <p14:tracePt t="68989" x="4300538" y="2051050"/>
          <p14:tracePt t="69037" x="4294188" y="2051050"/>
          <p14:tracePt t="69068" x="4271963" y="2051050"/>
          <p14:tracePt t="69078" x="4265613" y="2057400"/>
          <p14:tracePt t="69108" x="4265613" y="2065338"/>
          <p14:tracePt t="69116" x="4265613" y="2093913"/>
          <p14:tracePt t="69124" x="4265613" y="2108200"/>
          <p14:tracePt t="69140" x="4265613" y="2122488"/>
          <p14:tracePt t="69156" x="4265613" y="2136775"/>
          <p14:tracePt t="69163" x="4265613" y="2157413"/>
          <p14:tracePt t="69172" x="4265613" y="2179638"/>
          <p14:tracePt t="69189" x="4265613" y="2185988"/>
          <p14:tracePt t="69206" x="4271963" y="2200275"/>
          <p14:tracePt t="69222" x="4271963" y="2208213"/>
          <p14:tracePt t="69239" x="4271963" y="2214563"/>
          <p14:tracePt t="69256" x="4286250" y="2228850"/>
          <p14:tracePt t="69272" x="4314825" y="2251075"/>
          <p14:tracePt t="69289" x="4322763" y="2251075"/>
          <p14:tracePt t="69306" x="4343400" y="2251075"/>
          <p14:tracePt t="69323" x="4351338" y="2251075"/>
          <p14:tracePt t="69339" x="4371975" y="2251075"/>
          <p14:tracePt t="69357" x="4379913" y="2251075"/>
          <p14:tracePt t="69404" x="4386263" y="2257425"/>
          <p14:tracePt t="69413" x="4394200" y="2257425"/>
          <p14:tracePt t="69425" x="4414838" y="2257425"/>
          <p14:tracePt t="69426" x="4422775" y="2257425"/>
          <p14:tracePt t="69438" x="4429125" y="2257425"/>
          <p14:tracePt t="69476" x="4437063" y="2257425"/>
          <p14:tracePt t="69484" x="4451350" y="2257425"/>
          <p14:tracePt t="69524" x="4457700" y="2257425"/>
          <p14:tracePt t="69557" x="4465638" y="2257425"/>
          <p14:tracePt t="69564" x="4471988" y="2243138"/>
          <p14:tracePt t="69597" x="4479925" y="2236788"/>
          <p14:tracePt t="69604" x="4486275" y="2228850"/>
          <p14:tracePt t="69612" x="4494213" y="2222500"/>
          <p14:tracePt t="69622" x="4500563" y="2214563"/>
          <p14:tracePt t="69676" x="4508500" y="2214563"/>
          <p14:tracePt t="69709" x="4522788" y="2214563"/>
          <p14:tracePt t="69719" x="4529138" y="2214563"/>
          <p14:tracePt t="69733" x="4551363" y="2228850"/>
          <p14:tracePt t="69741" x="4557713" y="2236788"/>
          <p14:tracePt t="69757" x="4565650" y="2236788"/>
          <p14:tracePt t="69758" x="4572000" y="2243138"/>
          <p14:tracePt t="69772" x="4579938" y="2257425"/>
          <p14:tracePt t="69789" x="4586288" y="2279650"/>
          <p14:tracePt t="69807" x="4594225" y="2300288"/>
          <p14:tracePt t="69822" x="4594225" y="2308225"/>
          <p14:tracePt t="69840" x="4608513" y="2336800"/>
          <p14:tracePt t="69856" x="4608513" y="2365375"/>
          <p14:tracePt t="69872" x="4608513" y="2371725"/>
          <p14:tracePt t="69889" x="4608513" y="2386013"/>
          <p14:tracePt t="69925" x="4608513" y="2400300"/>
          <p14:tracePt t="69933" x="4608513" y="2408238"/>
          <p14:tracePt t="69941" x="4608513" y="2414588"/>
          <p14:tracePt t="69956" x="4608513" y="2436813"/>
          <p14:tracePt t="69997" x="4608513" y="2457450"/>
          <p14:tracePt t="70005" x="4608513" y="2465388"/>
          <p14:tracePt t="70013" x="4600575" y="2479675"/>
          <p14:tracePt t="70045" x="4600575" y="2486025"/>
          <p14:tracePt t="70053" x="4594225" y="2508250"/>
          <p14:tracePt t="70055" x="4579938" y="2536825"/>
          <p14:tracePt t="70072" x="4572000" y="2543175"/>
          <p14:tracePt t="70088" x="4557713" y="2565400"/>
          <p14:tracePt t="70106" x="4551363" y="2571750"/>
          <p14:tracePt t="70121" x="4537075" y="2579688"/>
          <p14:tracePt t="70139" x="4529138" y="2593975"/>
          <p14:tracePt t="70173" x="4514850" y="2600325"/>
          <p14:tracePt t="70173" x="4500563" y="2608263"/>
          <p14:tracePt t="70188" x="4457700" y="2614613"/>
          <p14:tracePt t="70206" x="4414838" y="2622550"/>
          <p14:tracePt t="70222" x="4371975" y="2636838"/>
          <p14:tracePt t="70238" x="4329113" y="2636838"/>
          <p14:tracePt t="70256" x="4279900" y="2636838"/>
          <p14:tracePt t="70272" x="4265613" y="2636838"/>
          <p14:tracePt t="70290" x="4237038" y="2636838"/>
          <p14:tracePt t="70305" x="4200525" y="2636838"/>
          <p14:tracePt t="70322" x="4171950" y="2628900"/>
          <p14:tracePt t="70339" x="4143375" y="2608263"/>
          <p14:tracePt t="70356" x="4122738" y="2600325"/>
          <p14:tracePt t="70372" x="4100513" y="2571750"/>
          <p14:tracePt t="70389" x="4094163" y="2522538"/>
          <p14:tracePt t="70406" x="4079875" y="2500313"/>
          <p14:tracePt t="70422" x="4079875" y="2486025"/>
          <p14:tracePt t="70438" x="4079875" y="2451100"/>
          <p14:tracePt t="70455" x="4086225" y="2436813"/>
          <p14:tracePt t="70471" x="4094163" y="2408238"/>
          <p14:tracePt t="70488" x="4100513" y="2393950"/>
          <p14:tracePt t="70505" x="4137025" y="2365375"/>
          <p14:tracePt t="70522" x="4151313" y="2365375"/>
          <p14:tracePt t="70539" x="4165600" y="2357438"/>
          <p14:tracePt t="70613" x="4137025" y="2365375"/>
          <p14:tracePt t="70621" x="4057650" y="2400300"/>
          <p14:tracePt t="70629" x="4000500" y="2436813"/>
          <p14:tracePt t="70637" x="3922713" y="2457450"/>
          <p14:tracePt t="70645" x="3771900" y="2522538"/>
          <p14:tracePt t="70655" x="3608388" y="2586038"/>
          <p14:tracePt t="70672" x="3479800" y="2622550"/>
          <p14:tracePt t="70688" x="3322638" y="2636838"/>
          <p14:tracePt t="70705" x="3208338" y="2671763"/>
          <p14:tracePt t="70721" x="3086100" y="2671763"/>
          <p14:tracePt t="70738" x="2957513" y="2671763"/>
          <p14:tracePt t="70754" x="2708275" y="2671763"/>
          <p14:tracePt t="70771" x="2479675" y="2671763"/>
          <p14:tracePt t="70788" x="2222500" y="2671763"/>
          <p14:tracePt t="70788" x="2108200" y="2671763"/>
          <p14:tracePt t="70806" x="1879600" y="2671763"/>
          <p14:tracePt t="70821" x="1708150" y="2671763"/>
          <p14:tracePt t="70838" x="1550988" y="2671763"/>
          <p14:tracePt t="70854" x="1443038" y="2671763"/>
          <p14:tracePt t="70871" x="1322388" y="2665413"/>
          <p14:tracePt t="70887" x="1179513" y="2643188"/>
          <p14:tracePt t="70904" x="1065213" y="2614613"/>
          <p14:tracePt t="70920" x="979488" y="2614613"/>
          <p14:tracePt t="70937" x="879475" y="2600325"/>
          <p14:tracePt t="70954" x="785813" y="2600325"/>
          <p14:tracePt t="70970" x="693738" y="2565400"/>
          <p14:tracePt t="70988" x="671513" y="2565400"/>
          <p14:tracePt t="71045" x="665163" y="2557463"/>
          <p14:tracePt t="71085" x="679450" y="2543175"/>
          <p14:tracePt t="71093" x="814388" y="2543175"/>
          <p14:tracePt t="71094" x="936625" y="2543175"/>
          <p14:tracePt t="71103" x="1222375" y="2543175"/>
          <p14:tracePt t="71120" x="1643063" y="2543175"/>
          <p14:tracePt t="71139" x="2008188" y="2543175"/>
          <p14:tracePt t="71154" x="2379663" y="2543175"/>
          <p14:tracePt t="71171" x="2722563" y="2551113"/>
          <p14:tracePt t="71187" x="2979738" y="2586038"/>
          <p14:tracePt t="71204" x="3208338" y="2600325"/>
          <p14:tracePt t="71204" x="3308350" y="2600325"/>
          <p14:tracePt t="71222" x="3486150" y="2600325"/>
          <p14:tracePt t="71238" x="3622675" y="2600325"/>
          <p14:tracePt t="71255" x="3751263" y="2614613"/>
          <p14:tracePt t="71270" x="3871913" y="2614613"/>
          <p14:tracePt t="71287" x="3957638" y="2614613"/>
          <p14:tracePt t="71303" x="4051300" y="2614613"/>
          <p14:tracePt t="71321" x="4143375" y="2614613"/>
          <p14:tracePt t="71337" x="4194175" y="2614613"/>
          <p14:tracePt t="71355" x="4229100" y="2614613"/>
          <p14:tracePt t="71370" x="4243388" y="2614613"/>
          <p14:tracePt t="71387" x="4294188" y="2614613"/>
          <p14:tracePt t="71404" x="4386263" y="2608263"/>
          <p14:tracePt t="71420" x="4514850" y="2608263"/>
          <p14:tracePt t="71437" x="4557713" y="2608263"/>
          <p14:tracePt t="71453" x="4572000" y="2608263"/>
          <p14:tracePt t="71471" x="4600575" y="2608263"/>
          <p14:tracePt t="71487" x="4608513" y="2608263"/>
          <p14:tracePt t="71549" x="4614863" y="2593975"/>
          <p14:tracePt t="71557" x="4614863" y="2579688"/>
          <p14:tracePt t="71565" x="4614863" y="2551113"/>
          <p14:tracePt t="71574" x="4614863" y="2493963"/>
          <p14:tracePt t="71587" x="4614863" y="2471738"/>
          <p14:tracePt t="71603" x="4614863" y="2451100"/>
          <p14:tracePt t="71620" x="4614863" y="2436813"/>
          <p14:tracePt t="71636" x="4594225" y="2422525"/>
          <p14:tracePt t="71654" x="4572000" y="2408238"/>
          <p14:tracePt t="71669" x="4543425" y="2408238"/>
          <p14:tracePt t="71686" x="4514850" y="2400300"/>
          <p14:tracePt t="71703" x="4494213" y="2400300"/>
          <p14:tracePt t="71720" x="4479925" y="2400300"/>
          <p14:tracePt t="71737" x="4465638" y="2400300"/>
          <p14:tracePt t="71753" x="4457700" y="2400300"/>
          <p14:tracePt t="71769" x="4443413" y="2400300"/>
          <p14:tracePt t="71786" x="4429125" y="2400300"/>
          <p14:tracePt t="71861" x="4414838" y="2414588"/>
          <p14:tracePt t="71869" x="4414838" y="2443163"/>
          <p14:tracePt t="71874" x="4414838" y="2479675"/>
          <p14:tracePt t="71886" x="4437063" y="2528888"/>
          <p14:tracePt t="71903" x="4451350" y="2565400"/>
          <p14:tracePt t="71920" x="4457700" y="2600325"/>
          <p14:tracePt t="71936" x="4465638" y="2608263"/>
          <p14:tracePt t="71973" x="4471988" y="2614613"/>
          <p14:tracePt t="71986" x="4494213" y="2622550"/>
          <p14:tracePt t="72029" x="4508500" y="2636838"/>
          <p14:tracePt t="72069" x="4529138" y="2636838"/>
          <p14:tracePt t="72078" x="4543425" y="2622550"/>
          <p14:tracePt t="72093" x="4557713" y="2600325"/>
          <p14:tracePt t="72096" x="4557713" y="2593975"/>
          <p14:tracePt t="72102" x="4557713" y="2565400"/>
          <p14:tracePt t="72119" x="4557713" y="2536825"/>
          <p14:tracePt t="72136" x="4557713" y="2522538"/>
          <p14:tracePt t="72190" x="4551363" y="2508250"/>
          <p14:tracePt t="72197" x="4543425" y="2508250"/>
          <p14:tracePt t="72205" x="4537075" y="2508250"/>
          <p14:tracePt t="72211" x="4529138" y="2500313"/>
          <p14:tracePt t="72219" x="4500563" y="2486025"/>
          <p14:tracePt t="72309" x="4494213" y="2486025"/>
          <p14:tracePt t="72685" x="4494213" y="2493963"/>
          <p14:tracePt t="72693" x="4500563" y="2522538"/>
          <p14:tracePt t="72693" x="4500563" y="2528888"/>
          <p14:tracePt t="72709" x="4500563" y="2565400"/>
          <p14:tracePt t="72725" x="4500563" y="2571750"/>
          <p14:tracePt t="72734" x="4500563" y="2600325"/>
          <p14:tracePt t="72789" x="4494213" y="2608263"/>
          <p14:tracePt t="72797" x="4486275" y="2614613"/>
          <p14:tracePt t="72805" x="4479925" y="2614613"/>
          <p14:tracePt t="72813" x="4471988" y="2614613"/>
          <p14:tracePt t="72822" x="4437063" y="2614613"/>
          <p14:tracePt t="72836" x="4429125" y="2614613"/>
          <p14:tracePt t="72852" x="4414838" y="2614613"/>
          <p14:tracePt t="72868" x="4379913" y="2614613"/>
          <p14:tracePt t="72886" x="4357688" y="2614613"/>
          <p14:tracePt t="72901" x="4329113" y="2614613"/>
          <p14:tracePt t="72919" x="4314825" y="2593975"/>
          <p14:tracePt t="72934" x="4308475" y="2586038"/>
          <p14:tracePt t="72973" x="4300538" y="2571750"/>
          <p14:tracePt t="72981" x="4294188" y="2565400"/>
          <p14:tracePt t="73013" x="4294188" y="2557463"/>
          <p14:tracePt t="73021" x="4286250" y="2551113"/>
          <p14:tracePt t="73025" x="4279900" y="2543175"/>
          <p14:tracePt t="73034" x="4271963" y="2536825"/>
          <p14:tracePt t="73051" x="4265613" y="2528888"/>
          <p14:tracePt t="73068" x="4251325" y="2514600"/>
          <p14:tracePt t="73085" x="4214813" y="2486025"/>
          <p14:tracePt t="73101" x="4200525" y="2471738"/>
          <p14:tracePt t="73117" x="4179888" y="2436813"/>
          <p14:tracePt t="73134" x="4157663" y="2414588"/>
          <p14:tracePt t="73151" x="4129088" y="2371725"/>
          <p14:tracePt t="73167" x="4094163" y="2336800"/>
          <p14:tracePt t="73184" x="4065588" y="2286000"/>
          <p14:tracePt t="73200" x="4037013" y="2214563"/>
          <p14:tracePt t="73217" x="4008438" y="2171700"/>
          <p14:tracePt t="73234" x="3986213" y="2100263"/>
          <p14:tracePt t="73251" x="3957638" y="2057400"/>
          <p14:tracePt t="73267" x="3951288" y="2022475"/>
          <p14:tracePt t="73284" x="3951288" y="2000250"/>
          <p14:tracePt t="73302" x="3951288" y="1951038"/>
          <p14:tracePt t="73318" x="3951288" y="1900238"/>
          <p14:tracePt t="73334" x="3951288" y="1851025"/>
          <p14:tracePt t="73351" x="3951288" y="1808163"/>
          <p14:tracePt t="73368" x="3965575" y="1779588"/>
          <p14:tracePt t="73384" x="3971925" y="1757363"/>
          <p14:tracePt t="73401" x="3986213" y="1728788"/>
          <p14:tracePt t="73417" x="3994150" y="1714500"/>
          <p14:tracePt t="73434" x="4014788" y="1693863"/>
          <p14:tracePt t="73451" x="4037013" y="1679575"/>
          <p14:tracePt t="73467" x="4071938" y="1657350"/>
          <p14:tracePt t="73484" x="4100513" y="1643063"/>
          <p14:tracePt t="73500" x="4129088" y="1636713"/>
          <p14:tracePt t="73517" x="4143375" y="1636713"/>
          <p14:tracePt t="73534" x="4165600" y="1628775"/>
          <p14:tracePt t="73552" x="4179888" y="1628775"/>
          <p14:tracePt t="73567" x="4208463" y="1628775"/>
          <p14:tracePt t="73584" x="4229100" y="1608138"/>
          <p14:tracePt t="73600" x="4243388" y="1608138"/>
          <p14:tracePt t="73617" x="4279900" y="1608138"/>
          <p14:tracePt t="73634" x="4294188" y="1608138"/>
          <p14:tracePt t="73677" x="4300538" y="1608138"/>
          <p14:tracePt t="73685" x="4314825" y="1608138"/>
          <p14:tracePt t="73693" x="4322763" y="1608138"/>
          <p14:tracePt t="73700" x="4329113" y="1608138"/>
          <p14:tracePt t="73717" x="4337050" y="1614488"/>
          <p14:tracePt t="73773" x="4343400" y="1628775"/>
          <p14:tracePt t="73786" x="4371975" y="1643063"/>
          <p14:tracePt t="73789" x="4379913" y="1657350"/>
          <p14:tracePt t="73803" x="4408488" y="1700213"/>
          <p14:tracePt t="73817" x="4422775" y="1728788"/>
          <p14:tracePt t="73861" x="4429125" y="1736725"/>
          <p14:tracePt t="73869" x="4437063" y="1751013"/>
          <p14:tracePt t="73877" x="4451350" y="1765300"/>
          <p14:tracePt t="73883" x="4465638" y="1793875"/>
          <p14:tracePt t="73900" x="4471988" y="1828800"/>
          <p14:tracePt t="73917" x="4486275" y="1865313"/>
          <p14:tracePt t="73933" x="4494213" y="1871663"/>
          <p14:tracePt t="73950" x="4500563" y="1900238"/>
          <p14:tracePt t="73967" x="4508500" y="1936750"/>
          <p14:tracePt t="73983" x="4529138" y="1951038"/>
          <p14:tracePt t="74000" x="4529138" y="1979613"/>
          <p14:tracePt t="74016" x="4529138" y="1993900"/>
          <p14:tracePt t="74034" x="4537075" y="2028825"/>
          <p14:tracePt t="74050" x="4537075" y="2051050"/>
          <p14:tracePt t="74067" x="4537075" y="2065338"/>
          <p14:tracePt t="74084" x="4537075" y="2093913"/>
          <p14:tracePt t="74099" x="4537075" y="2128838"/>
          <p14:tracePt t="74116" x="4537075" y="2179638"/>
          <p14:tracePt t="74133" x="4537075" y="2208213"/>
          <p14:tracePt t="74150" x="4537075" y="2257425"/>
          <p14:tracePt t="74166" x="4537075" y="2300288"/>
          <p14:tracePt t="74183" x="4537075" y="2314575"/>
          <p14:tracePt t="74199" x="4537075" y="2336800"/>
          <p14:tracePt t="74216" x="4537075" y="2357438"/>
          <p14:tracePt t="74232" x="4537075" y="2386013"/>
          <p14:tracePt t="74250" x="4537075" y="2414588"/>
          <p14:tracePt t="74266" x="4537075" y="2436813"/>
          <p14:tracePt t="74283" x="4537075" y="2471738"/>
          <p14:tracePt t="74300" x="4537075" y="2508250"/>
          <p14:tracePt t="74316" x="4529138" y="2522538"/>
          <p14:tracePt t="74316" x="4522788" y="2543175"/>
          <p14:tracePt t="74333" x="4514850" y="2557463"/>
          <p14:tracePt t="74349" x="4494213" y="2593975"/>
          <p14:tracePt t="74366" x="4486275" y="2614613"/>
          <p14:tracePt t="74382" x="4486275" y="2628900"/>
          <p14:tracePt t="74399" x="4479925" y="2643188"/>
          <p14:tracePt t="74415" x="4465638" y="2671763"/>
          <p14:tracePt t="74453" x="4451350" y="2693988"/>
          <p14:tracePt t="74461" x="4443413" y="2700338"/>
          <p14:tracePt t="74501" x="4437063" y="2700338"/>
          <p14:tracePt t="74509" x="4422775" y="2700338"/>
          <p14:tracePt t="74518" x="4400550" y="2700338"/>
          <p14:tracePt t="74532" x="4351338" y="2700338"/>
          <p14:tracePt t="74550" x="4300538" y="2679700"/>
          <p14:tracePt t="74565" x="4251325" y="2643188"/>
          <p14:tracePt t="74584" x="4214813" y="2593975"/>
          <p14:tracePt t="74599" x="4186238" y="2528888"/>
          <p14:tracePt t="74616" x="4171950" y="2471738"/>
          <p14:tracePt t="74633" x="4171950" y="2428875"/>
          <p14:tracePt t="74649" x="4171950" y="2393950"/>
          <p14:tracePt t="74666" x="4171950" y="2351088"/>
          <p14:tracePt t="74683" x="4171950" y="2293938"/>
          <p14:tracePt t="74699" x="4171950" y="2251075"/>
          <p14:tracePt t="74715" x="4171950" y="2185988"/>
          <p14:tracePt t="74732" x="4179888" y="2122488"/>
          <p14:tracePt t="74749" x="4179888" y="2079625"/>
          <p14:tracePt t="74765" x="4179888" y="2051050"/>
          <p14:tracePt t="74782" x="4179888" y="2036763"/>
          <p14:tracePt t="74798" x="4179888" y="2008188"/>
          <p14:tracePt t="74815" x="4179888" y="1979613"/>
          <p14:tracePt t="74832" x="4186238" y="1957388"/>
          <p14:tracePt t="74849" x="4194175" y="1922463"/>
          <p14:tracePt t="74865" x="4200525" y="1885950"/>
          <p14:tracePt t="74882" x="4222750" y="1851025"/>
          <p14:tracePt t="74898" x="4229100" y="1808163"/>
          <p14:tracePt t="74915" x="4237038" y="1765300"/>
          <p14:tracePt t="74932" x="4243388" y="1736725"/>
          <p14:tracePt t="74932" x="4279900" y="1693863"/>
          <p14:tracePt t="74949" x="4286250" y="1671638"/>
          <p14:tracePt t="74965" x="4294188" y="1651000"/>
          <p14:tracePt t="74981" x="4300538" y="1643063"/>
          <p14:tracePt t="74998" x="4314825" y="1628775"/>
          <p14:tracePt t="75014" x="4329113" y="1614488"/>
          <p14:tracePt t="75032" x="4365625" y="1600200"/>
          <p14:tracePt t="75048" x="4400550" y="1579563"/>
          <p14:tracePt t="75065" x="4422775" y="1571625"/>
          <p14:tracePt t="75081" x="4437063" y="1571625"/>
          <p14:tracePt t="75098" x="4471988" y="1571625"/>
          <p14:tracePt t="75115" x="4500563" y="1571625"/>
          <p14:tracePt t="75131" x="4557713" y="1571625"/>
          <p14:tracePt t="75131" x="4565650" y="1571625"/>
          <p14:tracePt t="75164" x="4608513" y="1585913"/>
          <p14:tracePt t="75165" x="4637088" y="1593850"/>
          <p14:tracePt t="75182" x="4679950" y="1622425"/>
          <p14:tracePt t="75199" x="4694238" y="1636713"/>
          <p14:tracePt t="75215" x="4722813" y="1671638"/>
          <p14:tracePt t="75232" x="4786313" y="1728788"/>
          <p14:tracePt t="75248" x="4837113" y="1779588"/>
          <p14:tracePt t="75266" x="4851400" y="1822450"/>
          <p14:tracePt t="75281" x="4872038" y="1871663"/>
          <p14:tracePt t="75299" x="4879975" y="1914525"/>
          <p14:tracePt t="75315" x="4886325" y="1979613"/>
          <p14:tracePt t="75332" x="4886325" y="2036763"/>
          <p14:tracePt t="75348" x="4886325" y="2114550"/>
          <p14:tracePt t="75365" x="4886325" y="2171700"/>
          <p14:tracePt t="75382" x="4886325" y="2208213"/>
          <p14:tracePt t="75398" x="4886325" y="2243138"/>
          <p14:tracePt t="75415" x="4865688" y="2314575"/>
          <p14:tracePt t="75432" x="4837113" y="2371725"/>
          <p14:tracePt t="75448" x="4779963" y="2479675"/>
          <p14:tracePt t="75464" x="4751388" y="2536825"/>
          <p14:tracePt t="75481" x="4714875" y="2593975"/>
          <p14:tracePt t="75497" x="4708525" y="2614613"/>
          <p14:tracePt t="75514" x="4694238" y="2636838"/>
          <p14:tracePt t="75530" x="4665663" y="2651125"/>
          <p14:tracePt t="75549" x="4643438" y="2665413"/>
          <p14:tracePt t="75564" x="4579938" y="2700338"/>
          <p14:tracePt t="75581" x="4537075" y="2722563"/>
          <p14:tracePt t="75598" x="4522788" y="2743200"/>
          <p14:tracePt t="75614" x="4494213" y="2751138"/>
          <p14:tracePt t="75631" x="4486275" y="2757488"/>
          <p14:tracePt t="75647" x="4465638" y="2765425"/>
          <p14:tracePt t="75664" x="4451350" y="2765425"/>
          <p14:tracePt t="75680" x="4429125" y="2765425"/>
          <p14:tracePt t="75697" x="4394200" y="2765425"/>
          <p14:tracePt t="75713" x="4343400" y="2757488"/>
          <p14:tracePt t="75730" x="4314825" y="2736850"/>
          <p14:tracePt t="75748" x="4286250" y="2693988"/>
          <p14:tracePt t="75764" x="4271963" y="2643188"/>
          <p14:tracePt t="75764" x="4271963" y="2614613"/>
          <p14:tracePt t="75781" x="4243388" y="2571750"/>
          <p14:tracePt t="75798" x="4243388" y="2528888"/>
          <p14:tracePt t="75814" x="4243388" y="2486025"/>
          <p14:tracePt t="75831" x="4243388" y="2428875"/>
          <p14:tracePt t="75848" x="4243388" y="2371725"/>
          <p14:tracePt t="75864" x="4243388" y="2328863"/>
          <p14:tracePt t="75880" x="4243388" y="2293938"/>
          <p14:tracePt t="75897" x="4243388" y="2265363"/>
          <p14:tracePt t="75913" x="4243388" y="2228850"/>
          <p14:tracePt t="75931" x="4243388" y="2208213"/>
          <p14:tracePt t="75947" x="4243388" y="2165350"/>
          <p14:tracePt t="75964" x="4243388" y="2128838"/>
          <p14:tracePt t="75980" x="4243388" y="2100263"/>
          <p14:tracePt t="75998" x="4243388" y="2085975"/>
          <p14:tracePt t="76014" x="4243388" y="2065338"/>
          <p14:tracePt t="76031" x="4243388" y="2022475"/>
          <p14:tracePt t="76047" x="4243388" y="1985963"/>
          <p14:tracePt t="76064" x="4243388" y="1951038"/>
          <p14:tracePt t="76080" x="4271963" y="1928813"/>
          <p14:tracePt t="76097" x="4279900" y="1908175"/>
          <p14:tracePt t="76114" x="4286250" y="1885950"/>
          <p14:tracePt t="76130" x="4308475" y="1851025"/>
          <p14:tracePt t="76147" x="4314825" y="1836738"/>
          <p14:tracePt t="76163" x="4314825" y="1800225"/>
          <p14:tracePt t="76180" x="4322763" y="1779588"/>
          <p14:tracePt t="76197" x="4337050" y="1757363"/>
          <p14:tracePt t="76373" x="4343400" y="1743075"/>
          <p14:tracePt t="76389" x="4357688" y="1743075"/>
          <p14:tracePt t="76401" x="4379913" y="1751013"/>
          <p14:tracePt t="76413" x="4379913" y="1757363"/>
          <p14:tracePt t="76453" x="4379913" y="1765300"/>
          <p14:tracePt t="76461" x="4379913" y="1771650"/>
          <p14:tracePt t="76469" x="4379913" y="1800225"/>
          <p14:tracePt t="76480" x="4379913" y="1857375"/>
          <p14:tracePt t="76496" x="4379913" y="1900238"/>
          <p14:tracePt t="76513" x="4379913" y="1943100"/>
          <p14:tracePt t="76529" x="4386263" y="1993900"/>
          <p14:tracePt t="76546" x="4386263" y="2022475"/>
          <p14:tracePt t="76563" x="4394200" y="2065338"/>
          <p14:tracePt t="76579" x="4394200" y="2100263"/>
          <p14:tracePt t="76579" x="4394200" y="2114550"/>
          <p14:tracePt t="76598" x="4394200" y="2143125"/>
          <p14:tracePt t="76613" x="4394200" y="2214563"/>
          <p14:tracePt t="76630" x="4394200" y="2271713"/>
          <p14:tracePt t="76646" x="4394200" y="2322513"/>
          <p14:tracePt t="76663" x="4394200" y="2357438"/>
          <p14:tracePt t="76679" x="4408488" y="2414588"/>
          <p14:tracePt t="76696" x="4429125" y="2436813"/>
          <p14:tracePt t="76713" x="4429125" y="2451100"/>
          <p14:tracePt t="76729" x="4443413" y="2479675"/>
          <p14:tracePt t="76747" x="4457700" y="2500313"/>
          <p14:tracePt t="76762" x="4471988" y="2508250"/>
          <p14:tracePt t="76779" x="4479925" y="2536825"/>
          <p14:tracePt t="76796" x="4494213" y="2536825"/>
          <p14:tracePt t="76796" x="4500563" y="2536825"/>
          <p14:tracePt t="76830" x="4508500" y="2536825"/>
          <p14:tracePt t="76830" x="4529138" y="2536825"/>
          <p14:tracePt t="76846" x="4543425" y="2536825"/>
          <p14:tracePt t="76862" x="4572000" y="2536825"/>
          <p14:tracePt t="76879" x="4608513" y="2536825"/>
          <p14:tracePt t="76896" x="4622800" y="2536825"/>
          <p14:tracePt t="77053" x="4614863" y="2543175"/>
          <p14:tracePt t="77057" x="4594225" y="2551113"/>
          <p14:tracePt t="77070" x="4579938" y="2557463"/>
          <p14:tracePt t="77079" x="4565650" y="2557463"/>
          <p14:tracePt t="77095" x="4543425" y="2571750"/>
          <p14:tracePt t="77113" x="4522788" y="2571750"/>
          <p14:tracePt t="77128" x="4500563" y="2571750"/>
          <p14:tracePt t="77146" x="4457700" y="2571750"/>
          <p14:tracePt t="77162" x="4400550" y="2571750"/>
          <p14:tracePt t="77179" x="4386263" y="2571750"/>
          <p14:tracePt t="77195" x="4365625" y="2571750"/>
          <p14:tracePt t="77212" x="4357688" y="2571750"/>
          <p14:tracePt t="77212" x="4343400" y="2571750"/>
          <p14:tracePt t="77229" x="4329113" y="2571750"/>
          <p14:tracePt t="77245" x="4286250" y="2571750"/>
          <p14:tracePt t="77262" x="4257675" y="2557463"/>
          <p14:tracePt t="77279" x="4237038" y="2522538"/>
          <p14:tracePt t="77296" x="4229100" y="2500313"/>
          <p14:tracePt t="77312" x="4222750" y="2457450"/>
          <p14:tracePt t="77328" x="4222750" y="2422525"/>
          <p14:tracePt t="77346" x="4222750" y="2400300"/>
          <p14:tracePt t="77362" x="4222750" y="2357438"/>
          <p14:tracePt t="77379" x="4222750" y="2336800"/>
          <p14:tracePt t="77395" x="4257675" y="2293938"/>
          <p14:tracePt t="77412" x="4279900" y="2265363"/>
          <p14:tracePt t="77428" x="4314825" y="2243138"/>
          <p14:tracePt t="77446" x="4329113" y="2236788"/>
          <p14:tracePt t="77462" x="4365625" y="2222500"/>
          <p14:tracePt t="77478" x="4394200" y="2222500"/>
          <p14:tracePt t="77495" x="4422775" y="2222500"/>
          <p14:tracePt t="77512" x="4451350" y="2222500"/>
          <p14:tracePt t="77528" x="4471988" y="2222500"/>
          <p14:tracePt t="77545" x="4486275" y="2222500"/>
          <p14:tracePt t="77562" x="4522788" y="2222500"/>
          <p14:tracePt t="77578" x="4551363" y="2222500"/>
          <p14:tracePt t="77595" x="4572000" y="2222500"/>
          <p14:tracePt t="77610" x="4586288" y="2222500"/>
          <p14:tracePt t="77628" x="4608513" y="2243138"/>
          <p14:tracePt t="77644" x="4629150" y="2265363"/>
          <p14:tracePt t="77661" x="4637088" y="2279650"/>
          <p14:tracePt t="77678" x="4643438" y="2293938"/>
          <p14:tracePt t="77694" x="4651375" y="2322513"/>
          <p14:tracePt t="77711" x="4651375" y="2357438"/>
          <p14:tracePt t="77728" x="4651375" y="2371725"/>
          <p14:tracePt t="77745" x="4651375" y="2393950"/>
          <p14:tracePt t="77760" x="4651375" y="2408238"/>
          <p14:tracePt t="77778" x="4651375" y="2428875"/>
          <p14:tracePt t="77793" x="4651375" y="2457450"/>
          <p14:tracePt t="77812" x="4643438" y="2471738"/>
          <p14:tracePt t="77828" x="4643438" y="2479675"/>
          <p14:tracePt t="77845" x="4637088" y="2508250"/>
          <p14:tracePt t="77862" x="4622800" y="2522538"/>
          <p14:tracePt t="77878" x="4614863" y="2528888"/>
          <p14:tracePt t="77895" x="4600575" y="2536825"/>
          <p14:tracePt t="77911" x="4594225" y="2543175"/>
          <p14:tracePt t="77928" x="4586288" y="2551113"/>
          <p14:tracePt t="77945" x="4557713" y="2551113"/>
          <p14:tracePt t="77961" x="4529138" y="2551113"/>
          <p14:tracePt t="77978" x="4514850" y="2557463"/>
          <p14:tracePt t="77995" x="4479925" y="2557463"/>
          <p14:tracePt t="78011" x="4451350" y="2557463"/>
          <p14:tracePt t="78028" x="4414838" y="2557463"/>
          <p14:tracePt t="78044" x="4400550" y="2557463"/>
          <p14:tracePt t="78061" x="4379913" y="2557463"/>
          <p14:tracePt t="78078" x="4371975" y="2557463"/>
          <p14:tracePt t="78094" x="4357688" y="2557463"/>
          <p14:tracePt t="78111" x="4343400" y="2543175"/>
          <p14:tracePt t="78157" x="4329113" y="2536825"/>
          <p14:tracePt t="78204" x="4322763" y="2536825"/>
          <p14:tracePt t="78214" x="4314825" y="2528888"/>
          <p14:tracePt t="78229" x="4308475" y="2528888"/>
          <p14:tracePt t="78269" x="4286250" y="2514600"/>
          <p14:tracePt t="78285" x="4286250" y="2508250"/>
          <p14:tracePt t="78293" x="4279900" y="2500313"/>
          <p14:tracePt t="78421" x="4279900" y="2486025"/>
          <p14:tracePt t="78429" x="4271963" y="2479675"/>
          <p14:tracePt t="78837" x="4271963" y="2471738"/>
          <p14:tracePt t="78854" x="4271963" y="2465388"/>
          <p14:tracePt t="78869" x="4279900" y="2436813"/>
          <p14:tracePt t="78877" x="4294188" y="2436813"/>
          <p14:tracePt t="78886" x="4300538" y="2436813"/>
          <p14:tracePt t="78886" x="4308475" y="2428875"/>
          <p14:tracePt t="78894" x="4351338" y="2428875"/>
          <p14:tracePt t="78910" x="4414838" y="2422525"/>
          <p14:tracePt t="78927" x="4479925" y="2408238"/>
          <p14:tracePt t="78943" x="4572000" y="2400300"/>
          <p14:tracePt t="78960" x="4629150" y="2379663"/>
          <p14:tracePt t="78976" x="4686300" y="2371725"/>
          <p14:tracePt t="78993" x="4708525" y="2371725"/>
          <p14:tracePt t="79010" x="4714875" y="2365375"/>
          <p14:tracePt t="79026" x="4751388" y="2336800"/>
          <p14:tracePt t="79043" x="4757738" y="2322513"/>
          <p14:tracePt t="79059" x="4779963" y="2293938"/>
          <p14:tracePt t="79076" x="4794250" y="2271713"/>
          <p14:tracePt t="79092" x="4794250" y="2222500"/>
          <p14:tracePt t="79110" x="4794250" y="2208213"/>
          <p14:tracePt t="79126" x="4794250" y="2185988"/>
          <p14:tracePt t="79143" x="4794250" y="2171700"/>
          <p14:tracePt t="79160" x="4794250" y="2143125"/>
          <p14:tracePt t="79176" x="4794250" y="2100263"/>
          <p14:tracePt t="79193" x="4800600" y="2085975"/>
          <p14:tracePt t="79209" x="4800600" y="2071688"/>
          <p14:tracePt t="79269" x="4808538" y="2065338"/>
          <p14:tracePt t="79277" x="4837113" y="2093913"/>
          <p14:tracePt t="79285" x="4843463" y="2114550"/>
          <p14:tracePt t="79293" x="4879975" y="2185988"/>
          <p14:tracePt t="79293" x="4879975" y="2200275"/>
          <p14:tracePt t="79310" x="4894263" y="2257425"/>
          <p14:tracePt t="79326" x="4894263" y="2308225"/>
          <p14:tracePt t="79343" x="4894263" y="2357438"/>
          <p14:tracePt t="79359" x="4894263" y="2400300"/>
          <p14:tracePt t="79376" x="4894263" y="2422525"/>
          <p14:tracePt t="79392" x="4894263" y="2436813"/>
          <p14:tracePt t="79409" x="4894263" y="2451100"/>
          <p14:tracePt t="79425" x="4894263" y="2457450"/>
          <p14:tracePt t="79442" x="4900613" y="2465388"/>
          <p14:tracePt t="79458" x="4900613" y="2500313"/>
          <p14:tracePt t="79501" x="4900613" y="2508250"/>
          <p14:tracePt t="79517" x="4900613" y="2514600"/>
          <p14:tracePt t="79533" x="4900613" y="2528888"/>
          <p14:tracePt t="79709" x="4900613" y="2536825"/>
          <p14:tracePt t="79717" x="4879975" y="2543175"/>
          <p14:tracePt t="79733" x="4872038" y="2543175"/>
          <p14:tracePt t="79766" x="4857750" y="2543175"/>
          <p14:tracePt t="79773" x="4843463" y="2543175"/>
          <p14:tracePt t="79775" x="4822825" y="2543175"/>
          <p14:tracePt t="79791" x="4800600" y="2543175"/>
          <p14:tracePt t="79808" x="4772025" y="2543175"/>
          <p14:tracePt t="79826" x="4765675" y="2543175"/>
          <p14:tracePt t="79841" x="4757738" y="2536825"/>
          <p14:tracePt t="79858" x="4743450" y="2536825"/>
          <p14:tracePt t="79901" x="4737100" y="2536825"/>
          <p14:tracePt t="79933" x="4729163" y="2528888"/>
          <p14:tracePt t="80349" x="4722813" y="2528888"/>
          <p14:tracePt t="80357" x="4694238" y="2522538"/>
          <p14:tracePt t="80365" x="4657725" y="2500313"/>
          <p14:tracePt t="80374" x="4594225" y="2486025"/>
          <p14:tracePt t="80391" x="4537075" y="2457450"/>
          <p14:tracePt t="80407" x="4500563" y="2436813"/>
          <p14:tracePt t="80424" x="4457700" y="2408238"/>
          <p14:tracePt t="80440" x="4386263" y="2371725"/>
          <p14:tracePt t="80457" x="4329113" y="2343150"/>
          <p14:tracePt t="80474" x="4257675" y="2314575"/>
          <p14:tracePt t="80491" x="4200525" y="2293938"/>
          <p14:tracePt t="80507" x="4171950" y="2286000"/>
          <p14:tracePt t="80524" x="4157663" y="2279650"/>
          <p14:tracePt t="80540" x="4122738" y="2251075"/>
          <p14:tracePt t="80558" x="4086225" y="2236788"/>
          <p14:tracePt t="80573" x="4071938" y="2208213"/>
          <p14:tracePt t="80591" x="4043363" y="2171700"/>
          <p14:tracePt t="80607" x="4029075" y="2143125"/>
          <p14:tracePt t="80624" x="3994150" y="2085975"/>
          <p14:tracePt t="80641" x="3979863" y="2028825"/>
          <p14:tracePt t="80657" x="3965575" y="1943100"/>
          <p14:tracePt t="80674" x="3951288" y="1900238"/>
          <p14:tracePt t="80690" x="3951288" y="1857375"/>
          <p14:tracePt t="80707" x="3951288" y="1822450"/>
          <p14:tracePt t="80723" x="3951288" y="1808163"/>
          <p14:tracePt t="80740" x="3951288" y="1785938"/>
          <p14:tracePt t="80758" x="3951288" y="1779588"/>
          <p14:tracePt t="80829" x="3951288" y="1765300"/>
          <p14:tracePt t="80845" x="3957638" y="1757363"/>
          <p14:tracePt t="80853" x="3965575" y="1751013"/>
          <p14:tracePt t="80856" x="4000500" y="1708150"/>
          <p14:tracePt t="80874" x="4029075" y="1657350"/>
          <p14:tracePt t="80890" x="4043363" y="1636713"/>
          <p14:tracePt t="80906" x="4051300" y="1600200"/>
          <p14:tracePt t="80924" x="4051300" y="1579563"/>
          <p14:tracePt t="80940" x="4051300" y="1557338"/>
          <p14:tracePt t="80956" x="4051300" y="1522413"/>
          <p14:tracePt t="80974" x="4071938" y="1479550"/>
          <p14:tracePt t="80990" x="4071938" y="1471613"/>
          <p14:tracePt t="81007" x="4079875" y="1450975"/>
          <p14:tracePt t="81023" x="4079875" y="1443038"/>
          <p14:tracePt t="81040" x="4079875" y="1436688"/>
          <p14:tracePt t="81057" x="4079875" y="1400175"/>
          <p14:tracePt t="81073" x="4065588" y="1365250"/>
          <p14:tracePt t="81089" x="4057650" y="1336675"/>
          <p14:tracePt t="81105" x="4051300" y="1308100"/>
          <p14:tracePt t="81124" x="4051300" y="1293813"/>
          <p14:tracePt t="81229" x="4043363" y="1285875"/>
          <p14:tracePt t="81237" x="4037013" y="1285875"/>
          <p14:tracePt t="81257" x="4022725" y="1293813"/>
          <p14:tracePt t="81257" x="3994150" y="1365250"/>
          <p14:tracePt t="81289" x="3971925" y="1414463"/>
          <p14:tracePt t="81289" x="3951288" y="1500188"/>
          <p14:tracePt t="81307" x="3929063" y="1579563"/>
          <p14:tracePt t="81322" x="3914775" y="1636713"/>
          <p14:tracePt t="81340" x="3894138" y="1700213"/>
          <p14:tracePt t="81356" x="3886200" y="1793875"/>
          <p14:tracePt t="81374" x="3871913" y="1865313"/>
          <p14:tracePt t="81389" x="3865563" y="1922463"/>
          <p14:tracePt t="81406" x="3865563" y="1985963"/>
          <p14:tracePt t="81422" x="3865563" y="2028825"/>
          <p14:tracePt t="81439" x="3865563" y="2051050"/>
          <p14:tracePt t="81456" x="3865563" y="2093913"/>
          <p14:tracePt t="81473" x="3865563" y="2136775"/>
          <p14:tracePt t="81490" x="3894138" y="2222500"/>
          <p14:tracePt t="81506" x="3900488" y="2286000"/>
          <p14:tracePt t="81523" x="3900488" y="2365375"/>
          <p14:tracePt t="81539" x="3908425" y="2408238"/>
          <p14:tracePt t="81556" x="3908425" y="2451100"/>
          <p14:tracePt t="81556" x="3908425" y="2471738"/>
          <p14:tracePt t="81573" x="3908425" y="2493963"/>
          <p14:tracePt t="81588" x="3922713" y="2557463"/>
          <p14:tracePt t="81606" x="3937000" y="2600325"/>
          <p14:tracePt t="81622" x="3943350" y="2614613"/>
          <p14:tracePt t="81639" x="3951288" y="2622550"/>
          <p14:tracePt t="81693" x="3965575" y="2622550"/>
          <p14:tracePt t="81701" x="3986213" y="2622550"/>
          <p14:tracePt t="81707" x="4000500" y="2600325"/>
          <p14:tracePt t="81722" x="4022725" y="2565400"/>
          <p14:tracePt t="81723" x="4043363" y="2451100"/>
          <p14:tracePt t="81739" x="4079875" y="2300288"/>
          <p14:tracePt t="81756" x="4094163" y="2114550"/>
          <p14:tracePt t="81772" x="4108450" y="1865313"/>
          <p14:tracePt t="81789" x="4108450" y="1679575"/>
          <p14:tracePt t="81805" x="4108450" y="1485900"/>
          <p14:tracePt t="81823" x="4086225" y="1328738"/>
          <p14:tracePt t="81838" x="4065588" y="1228725"/>
          <p14:tracePt t="81856" x="4008438" y="1114425"/>
          <p14:tracePt t="81872" x="3979863" y="1057275"/>
          <p14:tracePt t="81889" x="3965575" y="1014413"/>
          <p14:tracePt t="81905" x="3951288" y="985838"/>
          <p14:tracePt t="81941" x="3951288" y="979488"/>
          <p14:tracePt t="82045" x="3951288" y="985838"/>
          <p14:tracePt t="82053" x="3951288" y="1050925"/>
          <p14:tracePt t="82059" x="3979863" y="1150938"/>
          <p14:tracePt t="82077" x="3994150" y="1271588"/>
          <p14:tracePt t="82088" x="3994150" y="1414463"/>
          <p14:tracePt t="82104" x="3994150" y="1550988"/>
          <p14:tracePt t="82122" x="3994150" y="1671638"/>
          <p14:tracePt t="82138" x="3994150" y="1779588"/>
          <p14:tracePt t="82155" x="3994150" y="1922463"/>
          <p14:tracePt t="82171" x="3994150" y="2000250"/>
          <p14:tracePt t="82188" x="4000500" y="2079625"/>
          <p14:tracePt t="82188" x="4000500" y="2114550"/>
          <p14:tracePt t="82205" x="4000500" y="2179638"/>
          <p14:tracePt t="82221" x="4000500" y="2271713"/>
          <p14:tracePt t="82238" x="4008438" y="2365375"/>
          <p14:tracePt t="82255" x="4037013" y="2422525"/>
          <p14:tracePt t="82272" x="4037013" y="2471738"/>
          <p14:tracePt t="82288" x="4037013" y="2514600"/>
          <p14:tracePt t="82304" x="4043363" y="2551113"/>
          <p14:tracePt t="82321" x="4057650" y="2586038"/>
          <p14:tracePt t="82338" x="4057650" y="2636838"/>
          <p14:tracePt t="82355" x="4079875" y="2693988"/>
          <p14:tracePt t="82371" x="4086225" y="2771775"/>
          <p14:tracePt t="82388" x="4086225" y="2828925"/>
          <p14:tracePt t="82405" x="4108450" y="2936875"/>
          <p14:tracePt t="82421" x="4108450" y="3028950"/>
          <p14:tracePt t="82438" x="4108450" y="3086100"/>
          <p14:tracePt t="82455" x="4108450" y="3165475"/>
          <p14:tracePt t="82470" x="4108450" y="3208338"/>
          <p14:tracePt t="82487" x="4108450" y="3251200"/>
          <p14:tracePt t="82504" x="4122738" y="3294063"/>
          <p14:tracePt t="82520" x="4122738" y="3322638"/>
          <p14:tracePt t="82537" x="4122738" y="3365500"/>
          <p14:tracePt t="82554" x="4122738" y="3379788"/>
          <p14:tracePt t="82571" x="4129088" y="3394075"/>
          <p14:tracePt t="82702" x="4151313" y="3343275"/>
          <p14:tracePt t="82717" x="4194175" y="3236913"/>
          <p14:tracePt t="82725" x="4208463" y="3143250"/>
          <p14:tracePt t="82733" x="4208463" y="2971800"/>
          <p14:tracePt t="82742" x="4208463" y="2900363"/>
          <p14:tracePt t="82754" x="4208463" y="2765425"/>
          <p14:tracePt t="82770" x="4208463" y="2608263"/>
          <p14:tracePt t="82787" x="4186238" y="2428875"/>
          <p14:tracePt t="82803" x="4151313" y="2200275"/>
          <p14:tracePt t="82821" x="4100513" y="2014538"/>
          <p14:tracePt t="82837" x="4100513" y="1928813"/>
          <p14:tracePt t="82854" x="4086225" y="1836738"/>
          <p14:tracePt t="82870" x="4065588" y="1722438"/>
          <p14:tracePt t="82887" x="4057650" y="1665288"/>
          <p14:tracePt t="82904" x="4051300" y="1614488"/>
          <p14:tracePt t="82920" x="4037013" y="1543050"/>
          <p14:tracePt t="82937" x="4037013" y="1479550"/>
          <p14:tracePt t="82954" x="4037013" y="1422400"/>
          <p14:tracePt t="82970" x="4037013" y="1379538"/>
          <p14:tracePt t="82987" x="4037013" y="1322388"/>
          <p14:tracePt t="83004" x="4037013" y="1250950"/>
          <p14:tracePt t="83021" x="4037013" y="1143000"/>
          <p14:tracePt t="83021" x="4037013" y="1093788"/>
          <p14:tracePt t="83037" x="4037013" y="1036638"/>
          <p14:tracePt t="83054" x="4037013" y="1014413"/>
          <p14:tracePt t="83070" x="4037013" y="1000125"/>
          <p14:tracePt t="83189" x="4037013" y="1022350"/>
          <p14:tracePt t="83197" x="4014788" y="1143000"/>
          <p14:tracePt t="83205" x="3986213" y="1250950"/>
          <p14:tracePt t="83213" x="3986213" y="1393825"/>
          <p14:tracePt t="83222" x="3986213" y="1479550"/>
          <p14:tracePt t="83222" x="3986213" y="1528763"/>
          <p14:tracePt t="83237" x="3986213" y="1636713"/>
          <p14:tracePt t="83254" x="4029075" y="1757363"/>
          <p14:tracePt t="83270" x="4057650" y="1851025"/>
          <p14:tracePt t="83286" x="4065588" y="1914525"/>
          <p14:tracePt t="83303" x="4079875" y="1971675"/>
          <p14:tracePt t="83320" x="4086225" y="2028825"/>
          <p14:tracePt t="83336" x="4100513" y="2108200"/>
          <p14:tracePt t="83354" x="4108450" y="2179638"/>
          <p14:tracePt t="83369" x="4108450" y="2265363"/>
          <p14:tracePt t="83387" x="4114800" y="2336800"/>
          <p14:tracePt t="83403" x="4114800" y="2414588"/>
          <p14:tracePt t="83420" x="4137025" y="2522538"/>
          <p14:tracePt t="83436" x="4165600" y="2728913"/>
          <p14:tracePt t="83453" x="4179888" y="2886075"/>
          <p14:tracePt t="83470" x="4179888" y="3028950"/>
          <p14:tracePt t="83486" x="4179888" y="3151188"/>
          <p14:tracePt t="83503" x="4179888" y="3228975"/>
          <p14:tracePt t="83519" x="4186238" y="3308350"/>
          <p14:tracePt t="83537" x="4186238" y="3351213"/>
          <p14:tracePt t="83552" x="4194175" y="3371850"/>
          <p14:tracePt t="83570" x="4194175" y="3379788"/>
          <p14:tracePt t="83586" x="4194175" y="3386138"/>
          <p14:tracePt t="83694" x="4208463" y="3394075"/>
          <p14:tracePt t="83701" x="4229100" y="3394075"/>
          <p14:tracePt t="83709" x="4265613" y="3357563"/>
          <p14:tracePt t="83719" x="4271963" y="3200400"/>
          <p14:tracePt t="83736" x="4271963" y="3065463"/>
          <p14:tracePt t="83753" x="4271963" y="2922588"/>
          <p14:tracePt t="83769" x="4257675" y="2779713"/>
          <p14:tracePt t="83786" x="4222750" y="2665413"/>
          <p14:tracePt t="83802" x="4186238" y="2551113"/>
          <p14:tracePt t="83819" x="4165600" y="2422525"/>
          <p14:tracePt t="83837" x="4143375" y="2279650"/>
          <p14:tracePt t="83853" x="4129088" y="2085975"/>
          <p14:tracePt t="83869" x="4122738" y="1993900"/>
          <p14:tracePt t="83885" x="4100513" y="1922463"/>
          <p14:tracePt t="83903" x="4079875" y="1857375"/>
          <p14:tracePt t="83918" x="4065588" y="1800225"/>
          <p14:tracePt t="83936" x="4065588" y="1743075"/>
          <p14:tracePt t="83952" x="4043363" y="1700213"/>
          <p14:tracePt t="83969" x="4043363" y="1657350"/>
          <p14:tracePt t="83985" x="4043363" y="1608138"/>
          <p14:tracePt t="84002" x="4043363" y="1579563"/>
          <p14:tracePt t="84019" x="4043363" y="1565275"/>
          <p14:tracePt t="84035" x="4043363" y="1522413"/>
          <p14:tracePt t="84035" x="4043363" y="1493838"/>
          <p14:tracePt t="84053" x="4043363" y="1479550"/>
          <p14:tracePt t="84069" x="4043363" y="1457325"/>
          <p14:tracePt t="84086" x="4043363" y="1450975"/>
          <p14:tracePt t="84197" x="4043363" y="1471613"/>
          <p14:tracePt t="84205" x="4043363" y="1585913"/>
          <p14:tracePt t="84213" x="4043363" y="1679575"/>
          <p14:tracePt t="84221" x="4057650" y="1885950"/>
          <p14:tracePt t="84236" x="4100513" y="2079625"/>
          <p14:tracePt t="84252" x="4122738" y="2257425"/>
          <p14:tracePt t="84252" x="4122738" y="2343150"/>
          <p14:tracePt t="84269" x="4157663" y="2508250"/>
          <p14:tracePt t="84285" x="4171950" y="2665413"/>
          <p14:tracePt t="84302" x="4222750" y="2857500"/>
          <p14:tracePt t="84319" x="4251325" y="3022600"/>
          <p14:tracePt t="84334" x="4265613" y="3165475"/>
          <p14:tracePt t="84352" x="4279900" y="3243263"/>
          <p14:tracePt t="84367" x="4294188" y="3300413"/>
          <p14:tracePt t="84385" x="4294188" y="3328988"/>
          <p14:tracePt t="84401" x="4300538" y="3371850"/>
          <p14:tracePt t="84418" x="4300538" y="3379788"/>
          <p14:tracePt t="84434" x="4308475" y="3400425"/>
          <p14:tracePt t="84509" x="4308475" y="3408363"/>
          <p14:tracePt t="84605" x="4308475" y="3386138"/>
          <p14:tracePt t="84613" x="4337050" y="3314700"/>
          <p14:tracePt t="84629" x="4351338" y="3257550"/>
          <p14:tracePt t="84637" x="4400550" y="3143250"/>
          <p14:tracePt t="84651" x="4429125" y="3051175"/>
          <p14:tracePt t="84667" x="4479925" y="2928938"/>
          <p14:tracePt t="84667" x="4514850" y="2857500"/>
          <p14:tracePt t="84686" x="4537075" y="2743200"/>
          <p14:tracePt t="84701" x="4557713" y="2628900"/>
          <p14:tracePt t="84719" x="4557713" y="2586038"/>
          <p14:tracePt t="84735" x="4557713" y="2522538"/>
          <p14:tracePt t="84751" x="4572000" y="2465388"/>
          <p14:tracePt t="84767" x="4572000" y="2451100"/>
          <p14:tracePt t="84877" x="4572000" y="2436813"/>
          <p14:tracePt t="84885" x="4572000" y="2428875"/>
          <p14:tracePt t="84898" x="4572000" y="2422525"/>
          <p14:tracePt t="84901" x="4557713" y="2414588"/>
          <p14:tracePt t="84917" x="4537075" y="2414588"/>
          <p14:tracePt t="84990" x="4529138" y="2414588"/>
          <p14:tracePt t="84997" x="4514850" y="2400300"/>
          <p14:tracePt t="85029" x="4500563" y="2400300"/>
          <p14:tracePt t="85047" x="4494213" y="2400300"/>
          <p14:tracePt t="85061" x="4486275" y="2400300"/>
          <p14:tracePt t="85125" x="4479925" y="2400300"/>
          <p14:tracePt t="85269" x="4465638" y="2414588"/>
          <p14:tracePt t="85277" x="4465638" y="2422525"/>
          <p14:tracePt t="85285" x="4471988" y="2428875"/>
          <p14:tracePt t="85293" x="4486275" y="2428875"/>
          <p14:tracePt t="85301" x="4543425" y="2436813"/>
          <p14:tracePt t="85301" x="4565650" y="2443163"/>
          <p14:tracePt t="85318" x="4608513" y="2443163"/>
          <p14:tracePt t="85333" x="4643438" y="2465388"/>
          <p14:tracePt t="85351" x="4679950" y="2471738"/>
          <p14:tracePt t="85367" x="4722813" y="2486025"/>
          <p14:tracePt t="85384" x="4757738" y="2486025"/>
          <p14:tracePt t="85399" x="4779963" y="2508250"/>
          <p14:tracePt t="85417" x="4800600" y="2514600"/>
          <p14:tracePt t="85434" x="4829175" y="2522538"/>
          <p14:tracePt t="85450" x="4865688" y="2528888"/>
          <p14:tracePt t="85467" x="4886325" y="2557463"/>
          <p14:tracePt t="85483" x="4929188" y="2565400"/>
          <p14:tracePt t="85500" x="4951413" y="2571750"/>
          <p14:tracePt t="85516" x="4986338" y="2593975"/>
          <p14:tracePt t="85534" x="5014913" y="2600325"/>
          <p14:tracePt t="85549" x="5043488" y="2600325"/>
          <p14:tracePt t="85567" x="5080000" y="2608263"/>
          <p14:tracePt t="85583" x="5122863" y="2608263"/>
          <p14:tracePt t="85599" x="5157788" y="2614613"/>
          <p14:tracePt t="85616" x="5172075" y="2614613"/>
          <p14:tracePt t="85633" x="5180013" y="2614613"/>
          <p14:tracePt t="85650" x="5200650" y="2614613"/>
          <p14:tracePt t="85666" x="5257800" y="2636838"/>
          <p14:tracePt t="85684" x="5300663" y="2643188"/>
          <p14:tracePt t="85700" x="5351463" y="2665413"/>
          <p14:tracePt t="85716" x="5380038" y="2665413"/>
          <p14:tracePt t="85734" x="5394325" y="2679700"/>
          <p14:tracePt t="85749" x="5429250" y="2686050"/>
          <p14:tracePt t="85767" x="5465763" y="2686050"/>
          <p14:tracePt t="85783" x="5551488" y="2728913"/>
          <p14:tracePt t="85800" x="5629275" y="2751138"/>
          <p14:tracePt t="85816" x="5757863" y="2786063"/>
          <p14:tracePt t="85833" x="5872163" y="2794000"/>
          <p14:tracePt t="85849" x="5957888" y="2794000"/>
          <p14:tracePt t="85866" x="6015038" y="2794000"/>
          <p14:tracePt t="85883" x="6057900" y="2808288"/>
          <p14:tracePt t="85899" x="6129338" y="2808288"/>
          <p14:tracePt t="85916" x="6229350" y="2808288"/>
          <p14:tracePt t="85933" x="6300788" y="2808288"/>
          <p14:tracePt t="85949" x="6372225" y="2808288"/>
          <p14:tracePt t="85966" x="6451600" y="2808288"/>
          <p14:tracePt t="85983" x="6515100" y="2808288"/>
          <p14:tracePt t="85999" x="6615113" y="2779713"/>
          <p14:tracePt t="86016" x="6680200" y="2757488"/>
          <p14:tracePt t="86032" x="6723063" y="2757488"/>
          <p14:tracePt t="86049" x="6757988" y="2757488"/>
          <p14:tracePt t="86065" x="6772275" y="2743200"/>
          <p14:tracePt t="86082" x="6823075" y="2743200"/>
          <p14:tracePt t="86100" x="6872288" y="2736850"/>
          <p14:tracePt t="86115" x="6958013" y="2722563"/>
          <p14:tracePt t="86133" x="7051675" y="2714625"/>
          <p14:tracePt t="86149" x="7115175" y="2693988"/>
          <p14:tracePt t="86166" x="7151688" y="2693988"/>
          <p14:tracePt t="86183" x="7194550" y="2693988"/>
          <p14:tracePt t="86199" x="7215188" y="2693988"/>
          <p14:tracePt t="86215" x="7251700" y="2693988"/>
          <p14:tracePt t="86232" x="7294563" y="2693988"/>
          <p14:tracePt t="86250" x="7358063" y="2693988"/>
          <p14:tracePt t="86265" x="7437438" y="2693988"/>
          <p14:tracePt t="86283" x="7543800" y="2693988"/>
          <p14:tracePt t="86298" x="7623175" y="2693988"/>
          <p14:tracePt t="86316" x="7666038" y="2693988"/>
          <p14:tracePt t="86331" x="7737475" y="2693988"/>
          <p14:tracePt t="86349" x="7780338" y="2693988"/>
          <p14:tracePt t="86365" x="7837488" y="2693988"/>
          <p14:tracePt t="86381" x="7886700" y="2693988"/>
          <p14:tracePt t="86398" x="7966075" y="2693988"/>
          <p14:tracePt t="86416" x="8058150" y="2693988"/>
          <p14:tracePt t="86432" x="8123238" y="2693988"/>
          <p14:tracePt t="86449" x="8215313" y="2693988"/>
          <p14:tracePt t="86466" x="8266113" y="2708275"/>
          <p14:tracePt t="86482" x="8294688" y="2708275"/>
          <p14:tracePt t="86499" x="8308975" y="2714625"/>
          <p14:tracePt t="86515" x="8315325" y="2714625"/>
          <p14:tracePt t="86532" x="8343900" y="2728913"/>
          <p14:tracePt t="86621" x="8351838" y="2736850"/>
          <p14:tracePt t="86653" x="8343900" y="2757488"/>
          <p14:tracePt t="86661" x="8266113" y="2800350"/>
          <p14:tracePt t="86669" x="8223250" y="2814638"/>
          <p14:tracePt t="86677" x="8194675" y="2814638"/>
          <p14:tracePt t="86682" x="8123238" y="2843213"/>
          <p14:tracePt t="86697" x="8037513" y="2843213"/>
          <p14:tracePt t="86715" x="7866063" y="2843213"/>
          <p14:tracePt t="86731" x="7608888" y="2843213"/>
          <p14:tracePt t="86749" x="7215188" y="2843213"/>
          <p14:tracePt t="86765" x="6958013" y="2857500"/>
          <p14:tracePt t="86781" x="6765925" y="2871788"/>
          <p14:tracePt t="86798" x="6637338" y="2894013"/>
          <p14:tracePt t="86814" x="6543675" y="2894013"/>
          <p14:tracePt t="86832" x="6423025" y="2908300"/>
          <p14:tracePt t="86848" x="6280150" y="2908300"/>
          <p14:tracePt t="86864" x="6094413" y="2908300"/>
          <p14:tracePt t="86881" x="5886450" y="2908300"/>
          <p14:tracePt t="86898" x="5694363" y="2908300"/>
          <p14:tracePt t="86915" x="5557838" y="2908300"/>
          <p14:tracePt t="86932" x="5451475" y="2908300"/>
          <p14:tracePt t="86948" x="5343525" y="2908300"/>
          <p14:tracePt t="86964" x="5186363" y="2908300"/>
          <p14:tracePt t="86981" x="5080000" y="2908300"/>
          <p14:tracePt t="86997" x="4922838" y="2908300"/>
          <p14:tracePt t="87015" x="4743450" y="2871788"/>
          <p14:tracePt t="87031" x="4586288" y="2857500"/>
          <p14:tracePt t="87047" x="4479925" y="2836863"/>
          <p14:tracePt t="87064" x="4400550" y="2828925"/>
          <p14:tracePt t="87080" x="4351338" y="2822575"/>
          <p14:tracePt t="87098" x="4286250" y="2786063"/>
          <p14:tracePt t="87114" x="4200525" y="2765425"/>
          <p14:tracePt t="87131" x="4122738" y="2743200"/>
          <p14:tracePt t="87147" x="4022725" y="2714625"/>
          <p14:tracePt t="87164" x="3914775" y="2700338"/>
          <p14:tracePt t="87180" x="3794125" y="2671763"/>
          <p14:tracePt t="87198" x="3722688" y="2651125"/>
          <p14:tracePt t="87214" x="3636963" y="2608263"/>
          <p14:tracePt t="87231" x="3579813" y="2571750"/>
          <p14:tracePt t="87248" x="3494088" y="2514600"/>
          <p14:tracePt t="87264" x="3408363" y="2471738"/>
          <p14:tracePt t="87281" x="3365500" y="2443163"/>
          <p14:tracePt t="87297" x="3314700" y="2414588"/>
          <p14:tracePt t="87314" x="3271838" y="2400300"/>
          <p14:tracePt t="87331" x="3236913" y="2393950"/>
          <p14:tracePt t="87348" x="3222625" y="2379663"/>
          <p14:tracePt t="87364" x="3214688" y="2371725"/>
          <p14:tracePt t="87380" x="3200400" y="2365375"/>
          <p14:tracePt t="87397" x="3186113" y="2365375"/>
          <p14:tracePt t="87413" x="3157538" y="2336800"/>
          <p14:tracePt t="87431" x="3143250" y="2328863"/>
          <p14:tracePt t="87448" x="3094038" y="2300288"/>
          <p14:tracePt t="87464" x="3086100" y="2300288"/>
          <p14:tracePt t="87480" x="3065463" y="2293938"/>
          <p14:tracePt t="87497" x="3051175" y="2271713"/>
          <p14:tracePt t="87513" x="3000375" y="2214563"/>
          <p14:tracePt t="87530" x="2951163" y="2151063"/>
          <p14:tracePt t="87547" x="2914650" y="2114550"/>
          <p14:tracePt t="87563" x="2836863" y="2036763"/>
          <p14:tracePt t="87563" x="2808288" y="2008188"/>
          <p14:tracePt t="87581" x="2765425" y="1965325"/>
          <p14:tracePt t="87597" x="2728913" y="1928813"/>
          <p14:tracePt t="87614" x="2722563" y="1922463"/>
          <p14:tracePt t="87630" x="2714625" y="1908175"/>
          <p14:tracePt t="87647" x="2714625" y="1893888"/>
          <p14:tracePt t="87663" x="2714625" y="1865313"/>
          <p14:tracePt t="87680" x="2714625" y="1836738"/>
          <p14:tracePt t="87697" x="2714625" y="1814513"/>
          <p14:tracePt t="87714" x="2714625" y="1785938"/>
          <p14:tracePt t="87730" x="2743200" y="1757363"/>
          <p14:tracePt t="87747" x="2822575" y="1743075"/>
          <p14:tracePt t="87764" x="2900363" y="1736725"/>
          <p14:tracePt t="87779" x="3008313" y="1736725"/>
          <p14:tracePt t="87779" x="3108325" y="1736725"/>
          <p14:tracePt t="87797" x="3251200" y="1736725"/>
          <p14:tracePt t="87814" x="3422650" y="1736725"/>
          <p14:tracePt t="87829" x="3579813" y="1736725"/>
          <p14:tracePt t="87847" x="3700463" y="1736725"/>
          <p14:tracePt t="87863" x="3808413" y="1736725"/>
          <p14:tracePt t="87879" x="3879850" y="1736725"/>
          <p14:tracePt t="87897" x="3957638" y="1714500"/>
          <p14:tracePt t="87913" x="4051300" y="1700213"/>
          <p14:tracePt t="87929" x="4129088" y="1693863"/>
          <p14:tracePt t="87947" x="4243388" y="1657350"/>
          <p14:tracePt t="87963" x="4422775" y="1651000"/>
          <p14:tracePt t="87980" x="4543425" y="1636713"/>
          <p14:tracePt t="87980" x="4629150" y="1636713"/>
          <p14:tracePt t="87997" x="4772025" y="1636713"/>
          <p14:tracePt t="88014" x="4865688" y="1636713"/>
          <p14:tracePt t="88030" x="4979988" y="1636713"/>
          <p14:tracePt t="88046" x="5100638" y="1636713"/>
          <p14:tracePt t="88063" x="5257800" y="1636713"/>
          <p14:tracePt t="88079" x="5451475" y="1636713"/>
          <p14:tracePt t="88097" x="5672138" y="1636713"/>
          <p14:tracePt t="88113" x="5929313" y="1636713"/>
          <p14:tracePt t="88130" x="6100763" y="1636713"/>
          <p14:tracePt t="88146" x="6208713" y="1636713"/>
          <p14:tracePt t="88163" x="6272213" y="1636713"/>
          <p14:tracePt t="88179" x="6415088" y="1657350"/>
          <p14:tracePt t="88196" x="6694488" y="1693863"/>
          <p14:tracePt t="88213" x="6943725" y="1736725"/>
          <p14:tracePt t="88229" x="7108825" y="1800225"/>
          <p14:tracePt t="88248" x="7223125" y="1808163"/>
          <p14:tracePt t="88262" x="7300913" y="1828800"/>
          <p14:tracePt t="88280" x="7372350" y="1857375"/>
          <p14:tracePt t="88295" x="7472363" y="1900238"/>
          <p14:tracePt t="88313" x="7608888" y="1965325"/>
          <p14:tracePt t="88329" x="7772400" y="2028825"/>
          <p14:tracePt t="88346" x="7886700" y="2071688"/>
          <p14:tracePt t="88363" x="8023225" y="2136775"/>
          <p14:tracePt t="88379" x="8066088" y="2151063"/>
          <p14:tracePt t="88396" x="8123238" y="2179638"/>
          <p14:tracePt t="88412" x="8215313" y="2222500"/>
          <p14:tracePt t="88430" x="8251825" y="2251075"/>
          <p14:tracePt t="88445" x="8286750" y="2293938"/>
          <p14:tracePt t="88463" x="8323263" y="2343150"/>
          <p14:tracePt t="88479" x="8380413" y="2428875"/>
          <p14:tracePt t="88495" x="8415338" y="2471738"/>
          <p14:tracePt t="88512" x="8451850" y="2522538"/>
          <p14:tracePt t="88529" x="8458200" y="2536825"/>
          <p14:tracePt t="88545" x="8486775" y="2571750"/>
          <p14:tracePt t="88562" x="8501063" y="2593975"/>
          <p14:tracePt t="88579" x="8523288" y="2651125"/>
          <p14:tracePt t="88595" x="8529638" y="2693988"/>
          <p14:tracePt t="88595" x="8529638" y="2728913"/>
          <p14:tracePt t="88613" x="8537575" y="2751138"/>
          <p14:tracePt t="88628" x="8543925" y="2851150"/>
          <p14:tracePt t="88645" x="8558213" y="2922588"/>
          <p14:tracePt t="88662" x="8558213" y="2986088"/>
          <p14:tracePt t="88678" x="8558213" y="3028950"/>
          <p14:tracePt t="88695" x="8558213" y="3071813"/>
          <p14:tracePt t="88711" x="8501063" y="3157538"/>
          <p14:tracePt t="88729" x="8358188" y="3257550"/>
          <p14:tracePt t="88745" x="8208963" y="3336925"/>
          <p14:tracePt t="88762" x="8072438" y="3400425"/>
          <p14:tracePt t="88779" x="7943850" y="3443288"/>
          <p14:tracePt t="88795" x="7858125" y="3479800"/>
          <p14:tracePt t="88811" x="7780338" y="3479800"/>
          <p14:tracePt t="88828" x="7500938" y="3494088"/>
          <p14:tracePt t="88846" x="7180263" y="3494088"/>
          <p14:tracePt t="88861" x="6837363" y="3494088"/>
          <p14:tracePt t="88879" x="6437313" y="3451225"/>
          <p14:tracePt t="88895" x="6057900" y="3394075"/>
          <p14:tracePt t="88912" x="5765800" y="3365500"/>
          <p14:tracePt t="88928" x="5500688" y="3322638"/>
          <p14:tracePt t="88945" x="5294313" y="3300413"/>
          <p14:tracePt t="88962" x="5080000" y="3257550"/>
          <p14:tracePt t="88978" x="4857750" y="3257550"/>
          <p14:tracePt t="88995" x="4651375" y="3228975"/>
          <p14:tracePt t="89012" x="4451350" y="3179763"/>
          <p14:tracePt t="89012" x="4379913" y="3165475"/>
          <p14:tracePt t="89029" x="4194175" y="3100388"/>
          <p14:tracePt t="89045" x="4000500" y="3036888"/>
          <p14:tracePt t="89062" x="3786188" y="2971800"/>
          <p14:tracePt t="89078" x="3586163" y="2900363"/>
          <p14:tracePt t="89095" x="3422650" y="2851150"/>
          <p14:tracePt t="89111" x="3271838" y="2794000"/>
          <p14:tracePt t="89128" x="3100388" y="2714625"/>
          <p14:tracePt t="89145" x="2951163" y="2651125"/>
          <p14:tracePt t="89161" x="2814638" y="2586038"/>
          <p14:tracePt t="89178" x="2728913" y="2543175"/>
          <p14:tracePt t="89194" x="2665413" y="2508250"/>
          <p14:tracePt t="89212" x="2636838" y="2493963"/>
          <p14:tracePt t="89227" x="2614613" y="2465388"/>
          <p14:tracePt t="89227" x="2586038" y="2428875"/>
          <p14:tracePt t="89246" x="2536825" y="2357438"/>
          <p14:tracePt t="89261" x="2508250" y="2314575"/>
          <p14:tracePt t="89278" x="2457450" y="2265363"/>
          <p14:tracePt t="89295" x="2443163" y="2222500"/>
          <p14:tracePt t="89311" x="2443163" y="2151063"/>
          <p14:tracePt t="89328" x="2443163" y="2079625"/>
          <p14:tracePt t="89345" x="2443163" y="1985963"/>
          <p14:tracePt t="89361" x="2443163" y="1928813"/>
          <p14:tracePt t="89377" x="2451100" y="1871663"/>
          <p14:tracePt t="89394" x="2471738" y="1814513"/>
          <p14:tracePt t="89410" x="2522538" y="1771650"/>
          <p14:tracePt t="89428" x="2622550" y="1700213"/>
          <p14:tracePt t="89444" x="2865438" y="1614488"/>
          <p14:tracePt t="89462" x="3028950" y="1565275"/>
          <p14:tracePt t="89477" x="3143250" y="1514475"/>
          <p14:tracePt t="89494" x="3228975" y="1493838"/>
          <p14:tracePt t="89511" x="3322638" y="1493838"/>
          <p14:tracePt t="89527" x="3443288" y="1485900"/>
          <p14:tracePt t="89544" x="3614738" y="1485900"/>
          <p14:tracePt t="89560" x="3857625" y="1485900"/>
          <p14:tracePt t="89578" x="4094163" y="1485900"/>
          <p14:tracePt t="89594" x="4337050" y="1485900"/>
          <p14:tracePt t="89611" x="4543425" y="1485900"/>
          <p14:tracePt t="89628" x="4665663" y="1485900"/>
          <p14:tracePt t="89643" x="4814888" y="1514475"/>
          <p14:tracePt t="89643" x="4886325" y="1522413"/>
          <p14:tracePt t="89661" x="5100638" y="1593850"/>
          <p14:tracePt t="89677" x="5380038" y="1665288"/>
          <p14:tracePt t="89695" x="5657850" y="1728788"/>
          <p14:tracePt t="89710" x="5900738" y="1757363"/>
          <p14:tracePt t="89728" x="6122988" y="1757363"/>
          <p14:tracePt t="89744" x="6315075" y="1785938"/>
          <p14:tracePt t="89760" x="6472238" y="1800225"/>
          <p14:tracePt t="89777" x="6615113" y="1800225"/>
          <p14:tracePt t="89794" x="6808788" y="1814513"/>
          <p14:tracePt t="89811" x="7015163" y="1851025"/>
          <p14:tracePt t="89827" x="7194550" y="1865313"/>
          <p14:tracePt t="89844" x="7386638" y="1893888"/>
          <p14:tracePt t="89860" x="7651750" y="1943100"/>
          <p14:tracePt t="89878" x="7780338" y="1957388"/>
          <p14:tracePt t="89894" x="7943850" y="1993900"/>
          <p14:tracePt t="89911" x="8072438" y="2014538"/>
          <p14:tracePt t="89927" x="8215313" y="2051050"/>
          <p14:tracePt t="89943" x="8329613" y="2100263"/>
          <p14:tracePt t="89960" x="8408988" y="2122488"/>
          <p14:tracePt t="89977" x="8480425" y="2128838"/>
          <p14:tracePt t="89994" x="8529638" y="2143125"/>
          <p14:tracePt t="90010" x="8558213" y="2165350"/>
          <p14:tracePt t="90027" x="8594725" y="2171700"/>
          <p14:tracePt t="90043" x="8637588" y="2200275"/>
          <p14:tracePt t="90060" x="8686800" y="2208213"/>
          <p14:tracePt t="90076" x="8715375" y="2214563"/>
          <p14:tracePt t="90093" x="8751888" y="2236788"/>
          <p14:tracePt t="90110" x="8758238" y="2243138"/>
          <p14:tracePt t="90126" x="8786813" y="2251075"/>
          <p14:tracePt t="90143" x="8794750" y="2251075"/>
          <p14:tracePt t="90197" x="8801100" y="2257425"/>
          <p14:tracePt t="90525" x="8815388" y="2265363"/>
          <p14:tracePt t="90533" x="8872538" y="2322513"/>
          <p14:tracePt t="90541" x="8901113" y="2351088"/>
          <p14:tracePt t="90543" x="8951913" y="2422525"/>
          <p14:tracePt t="90559" x="9001125" y="2471738"/>
          <p14:tracePt t="90575" x="9023350" y="2522538"/>
          <p14:tracePt t="90593" x="9037638" y="2543175"/>
          <p14:tracePt t="90609" x="9043988" y="2593975"/>
          <p14:tracePt t="90626" x="9051925" y="2651125"/>
          <p14:tracePt t="90642" x="9051925" y="2671763"/>
          <p14:tracePt t="90660" x="9051925" y="2714625"/>
          <p14:tracePt t="90675" x="9023350" y="2751138"/>
          <p14:tracePt t="90675" x="9015413" y="2771775"/>
          <p14:tracePt t="90693" x="8966200" y="2822575"/>
          <p14:tracePt t="90709" x="8915400" y="2857500"/>
          <p14:tracePt t="90725" x="8843963" y="2900363"/>
          <p14:tracePt t="90742" x="8829675" y="2908300"/>
          <p14:tracePt t="90759" x="8786813" y="2922588"/>
          <p14:tracePt t="90776" x="8729663" y="2951163"/>
          <p14:tracePt t="90792" x="8686800" y="2986088"/>
          <p14:tracePt t="90809" x="8615363" y="3028950"/>
          <p14:tracePt t="90825" x="8572500" y="3057525"/>
          <p14:tracePt t="90843" x="8523288" y="3086100"/>
          <p14:tracePt t="90858" x="8480425" y="3100388"/>
          <p14:tracePt t="90875" x="8429625" y="3128963"/>
          <p14:tracePt t="90892" x="8372475" y="3151188"/>
          <p14:tracePt t="90909" x="8280400" y="3179763"/>
          <p14:tracePt t="90926" x="8186738" y="3186113"/>
          <p14:tracePt t="90942" x="8080375" y="3186113"/>
          <p14:tracePt t="90959" x="7958138" y="3200400"/>
          <p14:tracePt t="90976" x="7829550" y="3222625"/>
          <p14:tracePt t="90992" x="7658100" y="3236913"/>
          <p14:tracePt t="91009" x="7480300" y="3236913"/>
          <p14:tracePt t="91026" x="7280275" y="3236913"/>
          <p14:tracePt t="91041" x="7100888" y="3236913"/>
          <p14:tracePt t="91059" x="6915150" y="3236913"/>
          <p14:tracePt t="91075" x="6708775" y="3236913"/>
          <p14:tracePt t="91091" x="6380163" y="3265488"/>
          <p14:tracePt t="91109" x="6115050" y="3308350"/>
          <p14:tracePt t="91126" x="5872163" y="3328988"/>
          <p14:tracePt t="91142" x="5629275" y="3371850"/>
          <p14:tracePt t="91158" x="5465763" y="3400425"/>
          <p14:tracePt t="91176" x="5322888" y="3422650"/>
          <p14:tracePt t="91192" x="5200650" y="3429000"/>
          <p14:tracePt t="91208" x="5094288" y="3429000"/>
          <p14:tracePt t="91225" x="5014913" y="3429000"/>
          <p14:tracePt t="91241" x="4951413" y="3429000"/>
          <p14:tracePt t="91274" x="4886325" y="3429000"/>
          <p14:tracePt t="91275" x="4814888" y="3429000"/>
          <p14:tracePt t="91292" x="4708525" y="3414713"/>
          <p14:tracePt t="91308" x="4551363" y="3357563"/>
          <p14:tracePt t="91325" x="4465638" y="3314700"/>
          <p14:tracePt t="91342" x="4386263" y="3286125"/>
          <p14:tracePt t="91358" x="4237038" y="3222625"/>
          <p14:tracePt t="91374" x="3971925" y="3157538"/>
          <p14:tracePt t="91391" x="3743325" y="3086100"/>
          <p14:tracePt t="91408" x="3622675" y="3028950"/>
          <p14:tracePt t="91424" x="3594100" y="3008313"/>
          <p14:tracePt t="91441" x="3579813" y="3000375"/>
          <p14:tracePt t="91493" x="3571875" y="3000375"/>
          <p14:tracePt t="91501" x="3565525" y="2994025"/>
          <p14:tracePt t="91517" x="3557588" y="2994025"/>
          <p14:tracePt t="91524" x="3536950" y="2994025"/>
          <p14:tracePt t="91533" x="3529013" y="2986088"/>
          <p14:tracePt t="91546" x="3500438" y="2986088"/>
          <p14:tracePt t="91558" x="3486150" y="2986088"/>
          <p14:tracePt t="91575" x="3457575" y="2965450"/>
          <p14:tracePt t="91621" x="3451225" y="2965450"/>
          <p14:tracePt t="91629" x="3443288" y="2957513"/>
          <p14:tracePt t="91646" x="3436938" y="2951163"/>
          <p14:tracePt t="91661" x="3422650" y="2943225"/>
          <p14:tracePt t="91669" x="3414713" y="2943225"/>
          <p14:tracePt t="91677" x="3400425" y="2922588"/>
          <p14:tracePt t="91717" x="3394075" y="2914650"/>
          <p14:tracePt t="92140" x="0" y="0"/>
        </p14:tracePtLst>
        <p14:tracePtLst>
          <p14:tracePt t="94789" x="2000250" y="3765550"/>
          <p14:tracePt t="94805" x="1993900" y="3765550"/>
          <p14:tracePt t="94885" x="1971675" y="3771900"/>
          <p14:tracePt t="94901" x="1965325" y="3779838"/>
          <p14:tracePt t="94917" x="1957388" y="3779838"/>
          <p14:tracePt t="94938" x="1951038" y="3779838"/>
          <p14:tracePt t="94941" x="1928813" y="3786188"/>
          <p14:tracePt t="94956" x="1908175" y="3794125"/>
          <p14:tracePt t="94970" x="1871663" y="3800475"/>
          <p14:tracePt t="94986" x="1814513" y="3822700"/>
          <p14:tracePt t="95003" x="1751013" y="3843338"/>
          <p14:tracePt t="95019" x="1693863" y="3851275"/>
          <p14:tracePt t="95036" x="1557338" y="3894138"/>
          <p14:tracePt t="95053" x="1422400" y="3929063"/>
          <p14:tracePt t="95070" x="1365250" y="3957638"/>
          <p14:tracePt t="95086" x="1308100" y="3986213"/>
          <p14:tracePt t="95103" x="1265238" y="4014788"/>
          <p14:tracePt t="95120" x="1228725" y="4029075"/>
          <p14:tracePt t="95136" x="1200150" y="4057650"/>
          <p14:tracePt t="95153" x="1179513" y="4071938"/>
          <p14:tracePt t="95169" x="1171575" y="4071938"/>
          <p14:tracePt t="95186" x="1165225" y="4079875"/>
          <p14:tracePt t="95229" x="1157288" y="4079875"/>
          <p14:tracePt t="95237" x="1150938" y="4079875"/>
          <p14:tracePt t="95253" x="1136650" y="4086225"/>
          <p14:tracePt t="95253" x="1122363" y="4086225"/>
          <p14:tracePt t="95270" x="1093788" y="4100513"/>
          <p14:tracePt t="95317" x="1071563" y="4108450"/>
          <p14:tracePt t="95413" x="1079500" y="4114800"/>
          <p14:tracePt t="95421" x="1122363" y="4129088"/>
          <p14:tracePt t="95429" x="1150938" y="4129088"/>
          <p14:tracePt t="95437" x="1214438" y="4157663"/>
          <p14:tracePt t="95452" x="1379538" y="4165600"/>
          <p14:tracePt t="95469" x="1485900" y="4179888"/>
          <p14:tracePt t="95486" x="1565275" y="4179888"/>
          <p14:tracePt t="95503" x="1622425" y="4179888"/>
          <p14:tracePt t="95519" x="1651000" y="4179888"/>
          <p14:tracePt t="95536" x="1665288" y="4179888"/>
          <p14:tracePt t="95605" x="1671638" y="4179888"/>
          <p14:tracePt t="95621" x="1700213" y="4179888"/>
          <p14:tracePt t="95624" x="1708150" y="4179888"/>
          <p14:tracePt t="95635" x="1736725" y="4179888"/>
          <p14:tracePt t="95652" x="1785938" y="4200525"/>
          <p14:tracePt t="95669" x="1822450" y="4200525"/>
          <p14:tracePt t="95685" x="1857375" y="4200525"/>
          <p14:tracePt t="95702" x="1914525" y="4200525"/>
          <p14:tracePt t="95718" x="2071688" y="4200525"/>
          <p14:tracePt t="95735" x="2228850" y="4200525"/>
          <p14:tracePt t="95751" x="2328863" y="4200525"/>
          <p14:tracePt t="95769" x="2365375" y="4200525"/>
          <p14:tracePt t="95785" x="2371725" y="4200525"/>
          <p14:tracePt t="95884" x="2357438" y="4200525"/>
          <p14:tracePt t="95893" x="2300288" y="4208463"/>
          <p14:tracePt t="95901" x="2279650" y="4208463"/>
          <p14:tracePt t="95909" x="2171700" y="4208463"/>
          <p14:tracePt t="95921" x="2036763" y="4208463"/>
          <p14:tracePt t="95935" x="1908175" y="4194175"/>
          <p14:tracePt t="95952" x="1808163" y="4171950"/>
          <p14:tracePt t="95968" x="1728788" y="4171950"/>
          <p14:tracePt t="95985" x="1665288" y="4157663"/>
          <p14:tracePt t="96001" x="1608138" y="4143375"/>
          <p14:tracePt t="96018" x="1543050" y="4129088"/>
          <p14:tracePt t="96035" x="1465263" y="4122738"/>
          <p14:tracePt t="96052" x="1357313" y="4100513"/>
          <p14:tracePt t="96068" x="1214438" y="4079875"/>
          <p14:tracePt t="96085" x="1165225" y="4079875"/>
          <p14:tracePt t="96101" x="1128713" y="4071938"/>
          <p14:tracePt t="96118" x="1114425" y="4071938"/>
          <p14:tracePt t="96135" x="1093788" y="4071938"/>
          <p14:tracePt t="96152" x="1065213" y="4057650"/>
          <p14:tracePt t="96168" x="1050925" y="4051300"/>
          <p14:tracePt t="96185" x="1036638" y="4051300"/>
          <p14:tracePt t="96201" x="1014413" y="4037013"/>
          <p14:tracePt t="96219" x="985838" y="4037013"/>
          <p14:tracePt t="96234" x="936625" y="4037013"/>
          <p14:tracePt t="96251" x="914400" y="4037013"/>
          <p14:tracePt t="96269" x="900113" y="4037013"/>
          <p14:tracePt t="96285" x="885825" y="4037013"/>
          <p14:tracePt t="96301" x="865188" y="4037013"/>
          <p14:tracePt t="96318" x="822325" y="4037013"/>
          <p14:tracePt t="96335" x="793750" y="4037013"/>
          <p14:tracePt t="96352" x="771525" y="4037013"/>
          <p14:tracePt t="96368" x="765175" y="4037013"/>
          <p14:tracePt t="96384" x="742950" y="4037013"/>
          <p14:tracePt t="96401" x="728663" y="4037013"/>
          <p14:tracePt t="96418" x="700088" y="4037013"/>
          <p14:tracePt t="96434" x="693738" y="4037013"/>
          <p14:tracePt t="96450" x="685800" y="4037013"/>
          <p14:tracePt t="96467" x="679450" y="4037013"/>
          <p14:tracePt t="96501" x="665163" y="4037013"/>
          <p14:tracePt t="96501" x="642938" y="4037013"/>
          <p14:tracePt t="96557" x="628650" y="4037013"/>
          <p14:tracePt t="96565" x="622300" y="4037013"/>
          <p14:tracePt t="96573" x="614363" y="4037013"/>
          <p14:tracePt t="96589" x="585788" y="4037013"/>
          <p14:tracePt t="96629" x="579438" y="4037013"/>
          <p14:tracePt t="96661" x="565150" y="4029075"/>
          <p14:tracePt t="96664" x="557213" y="4014788"/>
          <p14:tracePt t="96685" x="536575" y="3994150"/>
          <p14:tracePt t="96696" x="536575" y="3979863"/>
          <p14:tracePt t="96702" x="536575" y="3971925"/>
          <p14:tracePt t="96718" x="536575" y="3965575"/>
          <p14:tracePt t="96734" x="536575" y="3957638"/>
          <p14:tracePt t="96751" x="536575" y="3943350"/>
          <p14:tracePt t="96767" x="536575" y="3937000"/>
          <p14:tracePt t="96783" x="536575" y="3929063"/>
          <p14:tracePt t="96800" x="536575" y="3908425"/>
          <p14:tracePt t="96818" x="536575" y="3894138"/>
          <p14:tracePt t="96833" x="536575" y="3879850"/>
          <p14:tracePt t="96851" x="542925" y="3865563"/>
          <p14:tracePt t="96867" x="565150" y="3857625"/>
          <p14:tracePt t="96901" x="571500" y="3857625"/>
          <p14:tracePt t="96902" x="579438" y="3857625"/>
          <p14:tracePt t="96917" x="600075" y="3857625"/>
          <p14:tracePt t="96933" x="622300" y="3857625"/>
          <p14:tracePt t="96950" x="642938" y="3857625"/>
          <p14:tracePt t="97045" x="650875" y="3857625"/>
          <p14:tracePt t="97060" x="657225" y="3857625"/>
          <p14:tracePt t="97076" x="679450" y="3857625"/>
          <p14:tracePt t="97085" x="685800" y="3857625"/>
          <p14:tracePt t="97101" x="693738" y="3857625"/>
          <p14:tracePt t="97116" x="700088" y="3857625"/>
          <p14:tracePt t="97133" x="714375" y="3857625"/>
          <p14:tracePt t="97133" x="736600" y="3857625"/>
          <p14:tracePt t="97150" x="771525" y="3857625"/>
          <p14:tracePt t="97166" x="785813" y="3871913"/>
          <p14:tracePt t="97183" x="793750" y="3871913"/>
          <p14:tracePt t="97199" x="808038" y="3871913"/>
          <p14:tracePt t="97216" x="828675" y="3871913"/>
          <p14:tracePt t="97232" x="836613" y="3871913"/>
          <p14:tracePt t="97250" x="857250" y="3879850"/>
          <p14:tracePt t="97267" x="893763" y="3894138"/>
          <p14:tracePt t="97283" x="914400" y="3900488"/>
          <p14:tracePt t="97299" x="928688" y="3908425"/>
          <p14:tracePt t="97316" x="936625" y="3914775"/>
          <p14:tracePt t="97365" x="942975" y="3914775"/>
          <p14:tracePt t="97368" x="957263" y="3922713"/>
          <p14:tracePt t="97437" x="957263" y="3929063"/>
          <p14:tracePt t="97445" x="979488" y="3951288"/>
          <p14:tracePt t="97461" x="979488" y="3965575"/>
          <p14:tracePt t="97470" x="979488" y="3971925"/>
          <p14:tracePt t="97485" x="985838" y="3986213"/>
          <p14:tracePt t="97500" x="985838" y="4000500"/>
          <p14:tracePt t="97508" x="985838" y="4014788"/>
          <p14:tracePt t="97541" x="985838" y="4022725"/>
          <p14:tracePt t="97549" x="985838" y="4029075"/>
          <p14:tracePt t="97554" x="985838" y="4043363"/>
          <p14:tracePt t="97567" x="985838" y="4057650"/>
          <p14:tracePt t="97583" x="985838" y="4079875"/>
          <p14:tracePt t="97600" x="985838" y="4094163"/>
          <p14:tracePt t="97616" x="965200" y="4114800"/>
          <p14:tracePt t="97633" x="957263" y="4122738"/>
          <p14:tracePt t="97649" x="936625" y="4137025"/>
          <p14:tracePt t="97666" x="914400" y="4137025"/>
          <p14:tracePt t="97682" x="871538" y="4137025"/>
          <p14:tracePt t="97698" x="808038" y="4137025"/>
          <p14:tracePt t="97716" x="750888" y="4129088"/>
          <p14:tracePt t="97732" x="679450" y="4122738"/>
          <p14:tracePt t="97750" x="642938" y="4114800"/>
          <p14:tracePt t="97765" x="600075" y="4086225"/>
          <p14:tracePt t="97782" x="571500" y="4086225"/>
          <p14:tracePt t="97798" x="557213" y="4086225"/>
          <p14:tracePt t="97815" x="528638" y="4079875"/>
          <p14:tracePt t="97832" x="514350" y="4079875"/>
          <p14:tracePt t="97848" x="493713" y="4065588"/>
          <p14:tracePt t="97866" x="457200" y="4057650"/>
          <p14:tracePt t="97882" x="442913" y="4043363"/>
          <p14:tracePt t="97900" x="436563" y="4037013"/>
          <p14:tracePt t="97915" x="422275" y="4029075"/>
          <p14:tracePt t="97932" x="414338" y="4022725"/>
          <p14:tracePt t="97948" x="400050" y="4000500"/>
          <p14:tracePt t="97965" x="400050" y="3979863"/>
          <p14:tracePt t="97982" x="400050" y="3965575"/>
          <p14:tracePt t="97999" x="400050" y="3937000"/>
          <p14:tracePt t="98016" x="400050" y="3922713"/>
          <p14:tracePt t="98032" x="400050" y="3894138"/>
          <p14:tracePt t="98048" x="422275" y="3865563"/>
          <p14:tracePt t="98065" x="442913" y="3843338"/>
          <p14:tracePt t="98082" x="485775" y="3829050"/>
          <p14:tracePt t="98098" x="542925" y="3808413"/>
          <p14:tracePt t="98115" x="593725" y="3808413"/>
          <p14:tracePt t="98131" x="728663" y="3800475"/>
          <p14:tracePt t="98149" x="771525" y="3800475"/>
          <p14:tracePt t="98165" x="800100" y="3800475"/>
          <p14:tracePt t="98181" x="828675" y="3800475"/>
          <p14:tracePt t="98198" x="871538" y="3800475"/>
          <p14:tracePt t="98215" x="942975" y="3814763"/>
          <p14:tracePt t="98232" x="1000125" y="3843338"/>
          <p14:tracePt t="98248" x="1014413" y="3857625"/>
          <p14:tracePt t="98265" x="1036638" y="3871913"/>
          <p14:tracePt t="98281" x="1042988" y="3871913"/>
          <p14:tracePt t="98298" x="1057275" y="3886200"/>
          <p14:tracePt t="98315" x="1065213" y="3894138"/>
          <p14:tracePt t="98331" x="1079500" y="3908425"/>
          <p14:tracePt t="98349" x="1093788" y="3922713"/>
          <p14:tracePt t="98365" x="1093788" y="3937000"/>
          <p14:tracePt t="98413" x="1093788" y="3957638"/>
          <p14:tracePt t="98433" x="1093788" y="3965575"/>
          <p14:tracePt t="98846" x="1114425" y="3971925"/>
          <p14:tracePt t="98861" x="1128713" y="3979863"/>
          <p14:tracePt t="98869" x="1171575" y="3979863"/>
          <p14:tracePt t="98877" x="1236663" y="3994150"/>
          <p14:tracePt t="98885" x="1336675" y="4014788"/>
          <p14:tracePt t="98898" x="1457325" y="4037013"/>
          <p14:tracePt t="98913" x="1536700" y="4051300"/>
          <p14:tracePt t="98931" x="1585913" y="4065588"/>
          <p14:tracePt t="98947" x="1600200" y="4065588"/>
          <p14:tracePt t="98947" x="1614488" y="4065588"/>
          <p14:tracePt t="98965" x="1636713" y="4071938"/>
          <p14:tracePt t="98981" x="1679575" y="4100513"/>
          <p14:tracePt t="98997" x="1828800" y="4151313"/>
          <p14:tracePt t="99013" x="1965325" y="4208463"/>
          <p14:tracePt t="99030" x="2079625" y="4243388"/>
          <p14:tracePt t="99047" x="2143125" y="4265613"/>
          <p14:tracePt t="99064" x="2179638" y="4265613"/>
          <p14:tracePt t="99080" x="2214563" y="4265613"/>
          <p14:tracePt t="99097" x="2243138" y="4265613"/>
          <p14:tracePt t="99114" x="2308225" y="4265613"/>
          <p14:tracePt t="99130" x="2408238" y="4286250"/>
          <p14:tracePt t="99147" x="2528888" y="4294188"/>
          <p14:tracePt t="99164" x="2657475" y="4308475"/>
          <p14:tracePt t="99180" x="2879725" y="4308475"/>
          <p14:tracePt t="99197" x="2936875" y="4308475"/>
          <p14:tracePt t="99213" x="2979738" y="4308475"/>
          <p14:tracePt t="99230" x="3057525" y="4308475"/>
          <p14:tracePt t="99247" x="3108325" y="4308475"/>
          <p14:tracePt t="99264" x="3143250" y="4308475"/>
          <p14:tracePt t="99309" x="3151188" y="4308475"/>
          <p14:tracePt t="99317" x="3157538" y="4322763"/>
          <p14:tracePt t="99325" x="3157538" y="4329113"/>
          <p14:tracePt t="99333" x="3143250" y="4357688"/>
          <p14:tracePt t="99347" x="3051175" y="4386263"/>
          <p14:tracePt t="99363" x="2922588" y="4400550"/>
          <p14:tracePt t="99380" x="2622550" y="4443413"/>
          <p14:tracePt t="99397" x="2514600" y="4451350"/>
          <p14:tracePt t="99414" x="2451100" y="4451350"/>
          <p14:tracePt t="99429" x="2422525" y="4451350"/>
          <p14:tracePt t="99447" x="2365375" y="4451350"/>
          <p14:tracePt t="99463" x="2300288" y="4451350"/>
          <p14:tracePt t="99480" x="2151063" y="4451350"/>
          <p14:tracePt t="99496" x="2008188" y="4443413"/>
          <p14:tracePt t="99513" x="1814513" y="4422775"/>
          <p14:tracePt t="99530" x="1636713" y="4379913"/>
          <p14:tracePt t="99545" x="1528763" y="4371975"/>
          <p14:tracePt t="99563" x="1450975" y="4365625"/>
          <p14:tracePt t="99579" x="1385888" y="4365625"/>
          <p14:tracePt t="99597" x="1343025" y="4351338"/>
          <p14:tracePt t="99613" x="1271588" y="4322763"/>
          <p14:tracePt t="99629" x="1208088" y="4314825"/>
          <p14:tracePt t="99646" x="1114425" y="4300538"/>
          <p14:tracePt t="99662" x="1050925" y="4286250"/>
          <p14:tracePt t="99680" x="971550" y="4271963"/>
          <p14:tracePt t="99695" x="914400" y="4271963"/>
          <p14:tracePt t="99714" x="857250" y="4271963"/>
          <p14:tracePt t="99729" x="822325" y="4271963"/>
          <p14:tracePt t="99747" x="793750" y="4271963"/>
          <p14:tracePt t="99763" x="785813" y="4271963"/>
          <p14:tracePt t="99780" x="779463" y="4271963"/>
          <p14:tracePt t="99885" x="850900" y="4271963"/>
          <p14:tracePt t="99892" x="900113" y="4271963"/>
          <p14:tracePt t="99895" x="1157288" y="4271963"/>
          <p14:tracePt t="99912" x="1557338" y="4271963"/>
          <p14:tracePt t="99929" x="2022475" y="4271963"/>
          <p14:tracePt t="99946" x="2328863" y="4271963"/>
          <p14:tracePt t="99963" x="2528888" y="4271963"/>
          <p14:tracePt t="99980" x="2622550" y="4271963"/>
          <p14:tracePt t="99996" x="2686050" y="4271963"/>
          <p14:tracePt t="99996" x="2728913" y="4271963"/>
          <p14:tracePt t="100013" x="2814638" y="4271963"/>
          <p14:tracePt t="100029" x="2936875" y="4271963"/>
          <p14:tracePt t="100046" x="3065463" y="4271963"/>
          <p14:tracePt t="100062" x="3186113" y="4271963"/>
          <p14:tracePt t="100080" x="3265488" y="4271963"/>
          <p14:tracePt t="100095" x="3279775" y="4271963"/>
          <p14:tracePt t="100140" x="3294063" y="4271963"/>
          <p14:tracePt t="100148" x="3300413" y="4271963"/>
          <p14:tracePt t="100152" x="3308350" y="4271963"/>
          <p14:tracePt t="100162" x="3351213" y="4271963"/>
          <p14:tracePt t="100178" x="3394075" y="4271963"/>
          <p14:tracePt t="100196" x="3429000" y="4271963"/>
          <p14:tracePt t="100211" x="3471863" y="4271963"/>
          <p14:tracePt t="100229" x="3529013" y="4286250"/>
          <p14:tracePt t="100245" x="3594100" y="4286250"/>
          <p14:tracePt t="100261" x="3651250" y="4294188"/>
          <p14:tracePt t="100279" x="3686175" y="4294188"/>
          <p14:tracePt t="100295" x="3694113" y="4294188"/>
          <p14:tracePt t="100312" x="3700463" y="4294188"/>
          <p14:tracePt t="100328" x="3722688" y="4294188"/>
          <p14:tracePt t="100346" x="3743325" y="4300538"/>
          <p14:tracePt t="100362" x="3779838" y="4300538"/>
          <p14:tracePt t="100378" x="3800475" y="4300538"/>
          <p14:tracePt t="100396" x="3808413" y="4300538"/>
          <p14:tracePt t="100469" x="3814763" y="4300538"/>
          <p14:tracePt t="100485" x="3822700" y="4300538"/>
          <p14:tracePt t="100516" x="3836988" y="4300538"/>
          <p14:tracePt t="100589" x="3843338" y="4300538"/>
          <p14:tracePt t="100725" x="3851275" y="4308475"/>
          <p14:tracePt t="100741" x="3851275" y="4314825"/>
          <p14:tracePt t="100757" x="3851275" y="4337050"/>
          <p14:tracePt t="100766" x="3843338" y="4351338"/>
          <p14:tracePt t="100773" x="3836988" y="4357688"/>
          <p14:tracePt t="100781" x="3829050" y="4371975"/>
          <p14:tracePt t="100794" x="3814763" y="4379913"/>
          <p14:tracePt t="100811" x="3808413" y="4386263"/>
          <p14:tracePt t="100869" x="3800475" y="4394200"/>
          <p14:tracePt t="100901" x="3794125" y="4394200"/>
          <p14:tracePt t="100909" x="3765550" y="4394200"/>
          <p14:tracePt t="100917" x="3722688" y="4394200"/>
          <p14:tracePt t="100928" x="3686175" y="4386263"/>
          <p14:tracePt t="100944" x="3665538" y="4357688"/>
          <p14:tracePt t="100960" x="3636963" y="4343400"/>
          <p14:tracePt t="100978" x="3622675" y="4308475"/>
          <p14:tracePt t="100994" x="3600450" y="4271963"/>
          <p14:tracePt t="101011" x="3594100" y="4257675"/>
          <p14:tracePt t="101027" x="3586163" y="4237038"/>
          <p14:tracePt t="101044" x="3579813" y="4200525"/>
          <p14:tracePt t="101060" x="3565525" y="4179888"/>
          <p14:tracePt t="101077" x="3557588" y="4143375"/>
          <p14:tracePt t="101094" x="3557588" y="4114800"/>
          <p14:tracePt t="101111" x="3557588" y="4086225"/>
          <p14:tracePt t="101128" x="3557588" y="4057650"/>
          <p14:tracePt t="101143" x="3557588" y="4022725"/>
          <p14:tracePt t="101161" x="3557588" y="4000500"/>
          <p14:tracePt t="101177" x="3557588" y="3979863"/>
          <p14:tracePt t="101194" x="3557588" y="3937000"/>
          <p14:tracePt t="101210" x="3557588" y="3871913"/>
          <p14:tracePt t="101227" x="3565525" y="3822700"/>
          <p14:tracePt t="101227" x="3579813" y="3808413"/>
          <p14:tracePt t="101245" x="3579813" y="3779838"/>
          <p14:tracePt t="101260" x="3586163" y="3714750"/>
          <p14:tracePt t="101279" x="3608388" y="3679825"/>
          <p14:tracePt t="101294" x="3622675" y="3643313"/>
          <p14:tracePt t="101311" x="3629025" y="3636963"/>
          <p14:tracePt t="101327" x="3636963" y="3629025"/>
          <p14:tracePt t="101365" x="3665538" y="3622675"/>
          <p14:tracePt t="101377" x="3679825" y="3622675"/>
          <p14:tracePt t="101378" x="3722688" y="3622675"/>
          <p14:tracePt t="101394" x="3765550" y="3622675"/>
          <p14:tracePt t="101410" x="3814763" y="3629025"/>
          <p14:tracePt t="101427" x="3836988" y="3657600"/>
          <p14:tracePt t="101443" x="3914775" y="3729038"/>
          <p14:tracePt t="101461" x="3965575" y="3794125"/>
          <p14:tracePt t="101477" x="3979863" y="3822700"/>
          <p14:tracePt t="101494" x="3986213" y="3857625"/>
          <p14:tracePt t="101510" x="3986213" y="3900488"/>
          <p14:tracePt t="101527" x="4008438" y="3943350"/>
          <p14:tracePt t="101543" x="4008438" y="4000500"/>
          <p14:tracePt t="101560" x="4008438" y="4037013"/>
          <p14:tracePt t="101577" x="4008438" y="4071938"/>
          <p14:tracePt t="101593" x="4008438" y="4094163"/>
          <p14:tracePt t="101610" x="4008438" y="4122738"/>
          <p14:tracePt t="101626" x="4008438" y="4157663"/>
          <p14:tracePt t="101643" x="4008438" y="4186238"/>
          <p14:tracePt t="101659" x="4008438" y="4237038"/>
          <p14:tracePt t="101677" x="4008438" y="4251325"/>
          <p14:tracePt t="101693" x="3994150" y="4279900"/>
          <p14:tracePt t="101710" x="3986213" y="4294188"/>
          <p14:tracePt t="101727" x="3965575" y="4308475"/>
          <p14:tracePt t="101743" x="3957638" y="4322763"/>
          <p14:tracePt t="101760" x="3943350" y="4329113"/>
          <p14:tracePt t="101776" x="3922713" y="4343400"/>
          <p14:tracePt t="101793" x="3900488" y="4357688"/>
          <p14:tracePt t="101809" x="3894138" y="4365625"/>
          <p14:tracePt t="101826" x="3865563" y="4371975"/>
          <p14:tracePt t="101842" x="3857625" y="4371975"/>
          <p14:tracePt t="101860" x="3836988" y="4394200"/>
          <p14:tracePt t="101876" x="3822700" y="4400550"/>
          <p14:tracePt t="101893" x="3808413" y="4400550"/>
          <p14:tracePt t="101910" x="3794125" y="4400550"/>
          <p14:tracePt t="101926" x="3779838" y="4408488"/>
          <p14:tracePt t="101943" x="3771900" y="4408488"/>
          <p14:tracePt t="101960" x="3757613" y="4408488"/>
          <p14:tracePt t="101977" x="3751263" y="4408488"/>
          <p14:tracePt t="101992" x="3736975" y="4408488"/>
          <p14:tracePt t="102010" x="3708400" y="4408488"/>
          <p14:tracePt t="102026" x="3694113" y="4408488"/>
          <p14:tracePt t="102042" x="3671888" y="4408488"/>
          <p14:tracePt t="102059" x="3643313" y="4386263"/>
          <p14:tracePt t="102077" x="3614738" y="4357688"/>
          <p14:tracePt t="102093" x="3600450" y="4343400"/>
          <p14:tracePt t="102109" x="3571875" y="4314825"/>
          <p14:tracePt t="102127" x="3565525" y="4308475"/>
          <p14:tracePt t="102143" x="3551238" y="4300538"/>
          <p14:tracePt t="102159" x="3543300" y="4279900"/>
          <p14:tracePt t="102175" x="3536950" y="4243388"/>
          <p14:tracePt t="102192" x="3536950" y="4229100"/>
          <p14:tracePt t="102209" x="3529013" y="4208463"/>
          <p14:tracePt t="102225" x="3529013" y="4200525"/>
          <p14:tracePt t="102243" x="3529013" y="4186238"/>
          <p14:tracePt t="102260" x="3529013" y="4143375"/>
          <p14:tracePt t="102276" x="3529013" y="4108450"/>
          <p14:tracePt t="102292" x="3529013" y="4037013"/>
          <p14:tracePt t="102309" x="3529013" y="3971925"/>
          <p14:tracePt t="102326" x="3557588" y="3908425"/>
          <p14:tracePt t="102343" x="3571875" y="3843338"/>
          <p14:tracePt t="102360" x="3579813" y="3786188"/>
          <p14:tracePt t="102376" x="3600450" y="3743325"/>
          <p14:tracePt t="102392" x="3614738" y="3694113"/>
          <p14:tracePt t="102408" x="3614738" y="3665538"/>
          <p14:tracePt t="102426" x="3629025" y="3636963"/>
          <p14:tracePt t="102442" x="3651250" y="3629025"/>
          <p14:tracePt t="102459" x="3686175" y="3629025"/>
          <p14:tracePt t="102475" x="3765550" y="3629025"/>
          <p14:tracePt t="102492" x="3829050" y="3629025"/>
          <p14:tracePt t="102509" x="3879850" y="3636963"/>
          <p14:tracePt t="102526" x="3908425" y="3651250"/>
          <p14:tracePt t="102541" x="3937000" y="3679825"/>
          <p14:tracePt t="102559" x="3971925" y="3700463"/>
          <p14:tracePt t="102575" x="3979863" y="3743325"/>
          <p14:tracePt t="102591" x="3979863" y="3765550"/>
          <p14:tracePt t="102609" x="3979863" y="3814763"/>
          <p14:tracePt t="102625" x="3979863" y="3836988"/>
          <p14:tracePt t="102642" x="3979863" y="3865563"/>
          <p14:tracePt t="102658" x="3979863" y="3894138"/>
          <p14:tracePt t="102675" x="3979863" y="3908425"/>
          <p14:tracePt t="102692" x="3979863" y="3937000"/>
          <p14:tracePt t="102709" x="3979863" y="3979863"/>
          <p14:tracePt t="102725" x="3965575" y="4008438"/>
          <p14:tracePt t="102741" x="3943350" y="4043363"/>
          <p14:tracePt t="102759" x="3937000" y="4071938"/>
          <p14:tracePt t="102775" x="3922713" y="4094163"/>
          <p14:tracePt t="102792" x="3922713" y="4100513"/>
          <p14:tracePt t="102808" x="3922713" y="4108450"/>
          <p14:tracePt t="102825" x="3922713" y="4114800"/>
          <p14:tracePt t="102861" x="3922713" y="4129088"/>
          <p14:tracePt t="102862" x="3922713" y="4137025"/>
          <p14:tracePt t="102875" x="3922713" y="4151313"/>
          <p14:tracePt t="102891" x="3922713" y="4171950"/>
          <p14:tracePt t="102909" x="3922713" y="4186238"/>
          <p14:tracePt t="102925" x="3914775" y="4200525"/>
          <p14:tracePt t="102942" x="3914775" y="4214813"/>
          <p14:tracePt t="102958" x="3908425" y="4237038"/>
          <p14:tracePt t="102976" x="3908425" y="4251325"/>
          <p14:tracePt t="102991" x="3900488" y="4265613"/>
          <p14:tracePt t="103008" x="3900488" y="4279900"/>
          <p14:tracePt t="103025" x="3879850" y="4300538"/>
          <p14:tracePt t="103069" x="3871913" y="4308475"/>
          <p14:tracePt t="103101" x="3871913" y="4322763"/>
          <p14:tracePt t="103109" x="3865563" y="4329113"/>
          <p14:tracePt t="103205" x="3865563" y="4337050"/>
          <p14:tracePt t="103260" x="3857625" y="4351338"/>
          <p14:tracePt t="103292" x="3851275" y="4371975"/>
          <p14:tracePt t="103308" x="3843338" y="4371975"/>
          <p14:tracePt t="103309" x="3836988" y="4371975"/>
          <p14:tracePt t="103324" x="3829050" y="4379913"/>
          <p14:tracePt t="103365" x="3808413" y="4379913"/>
          <p14:tracePt t="103375" x="3800475" y="4379913"/>
          <p14:tracePt t="103375" x="3794125" y="4379913"/>
          <p14:tracePt t="103382" x="3786188" y="4379913"/>
          <p14:tracePt t="103391" x="3757613" y="4379913"/>
          <p14:tracePt t="103408" x="3736975" y="4379913"/>
          <p14:tracePt t="103425" x="3722688" y="4379913"/>
          <p14:tracePt t="103440" x="3714750" y="4371975"/>
          <p14:tracePt t="103458" x="3686175" y="4365625"/>
          <p14:tracePt t="103474" x="3679825" y="4357688"/>
          <p14:tracePt t="103491" x="3643313" y="4329113"/>
          <p14:tracePt t="103508" x="3636963" y="4322763"/>
          <p14:tracePt t="103557" x="3636963" y="4308475"/>
          <p14:tracePt t="103565" x="3636963" y="4300538"/>
          <p14:tracePt t="103566" x="3629025" y="4294188"/>
          <p14:tracePt t="103574" x="3629025" y="4286250"/>
          <p14:tracePt t="103590" x="3629025" y="4271963"/>
          <p14:tracePt t="103607" x="3622675" y="4251325"/>
          <p14:tracePt t="103644" x="3622675" y="4222750"/>
          <p14:tracePt t="103657" x="3608388" y="4208463"/>
          <p14:tracePt t="103661" x="3608388" y="4186238"/>
          <p14:tracePt t="103677" x="3608388" y="4157663"/>
          <p14:tracePt t="103691" x="3608388" y="4122738"/>
          <p14:tracePt t="103706" x="3608388" y="4071938"/>
          <p14:tracePt t="103724" x="3608388" y="4043363"/>
          <p14:tracePt t="103740" x="3608388" y="3994150"/>
          <p14:tracePt t="103757" x="3608388" y="3971925"/>
          <p14:tracePt t="103773" x="3608388" y="3922713"/>
          <p14:tracePt t="103791" x="3608388" y="3894138"/>
          <p14:tracePt t="103806" x="3608388" y="3879850"/>
          <p14:tracePt t="103823" x="3608388" y="3851275"/>
          <p14:tracePt t="103840" x="3608388" y="3836988"/>
          <p14:tracePt t="103885" x="3608388" y="3829050"/>
          <p14:tracePt t="103893" x="3608388" y="3814763"/>
          <p14:tracePt t="103909" x="3614738" y="3808413"/>
          <p14:tracePt t="103949" x="3622675" y="3800475"/>
          <p14:tracePt t="103957" x="3629025" y="3800475"/>
          <p14:tracePt t="103965" x="3651250" y="3800475"/>
          <p14:tracePt t="103974" x="3686175" y="3800475"/>
          <p14:tracePt t="103989" x="3714750" y="3800475"/>
          <p14:tracePt t="104006" x="3722688" y="3800475"/>
          <p14:tracePt t="104023" x="3729038" y="3800475"/>
          <p14:tracePt t="104040" x="3736975" y="3808413"/>
          <p14:tracePt t="104057" x="3751263" y="3814763"/>
          <p14:tracePt t="104073" x="3757613" y="3822700"/>
          <p14:tracePt t="104090" x="3765550" y="3836988"/>
          <p14:tracePt t="104106" x="3765550" y="3843338"/>
          <p14:tracePt t="104123" x="3765550" y="3851275"/>
          <p14:tracePt t="104140" x="3765550" y="3871913"/>
          <p14:tracePt t="104181" x="3765550" y="3879850"/>
          <p14:tracePt t="104189" x="3765550" y="3886200"/>
          <p14:tracePt t="104197" x="3765550" y="3914775"/>
          <p14:tracePt t="104207" x="3757613" y="3937000"/>
          <p14:tracePt t="104223" x="3757613" y="3951288"/>
          <p14:tracePt t="104240" x="3751263" y="3965575"/>
          <p14:tracePt t="104257" x="3751263" y="3986213"/>
          <p14:tracePt t="104300" x="3751263" y="3994150"/>
          <p14:tracePt t="104333" x="3751263" y="4000500"/>
          <p14:tracePt t="104389" x="3765550" y="4000500"/>
          <p14:tracePt t="104397" x="3786188" y="4000500"/>
          <p14:tracePt t="104404" x="3800475" y="4000500"/>
          <p14:tracePt t="104413" x="3822700" y="4000500"/>
          <p14:tracePt t="104423" x="3836988" y="4000500"/>
          <p14:tracePt t="104439" x="3843338" y="4000500"/>
          <p14:tracePt t="104525" x="3843338" y="3994150"/>
          <p14:tracePt t="104531" x="3836988" y="3994150"/>
          <p14:tracePt t="104548" x="3829050" y="3994150"/>
          <p14:tracePt t="104701" x="3822700" y="3994150"/>
          <p14:tracePt t="104709" x="3808413" y="3994150"/>
          <p14:tracePt t="104749" x="3800475" y="3994150"/>
          <p14:tracePt t="104781" x="3794125" y="3994150"/>
          <p14:tracePt t="105637" x="3786188" y="3994150"/>
          <p14:tracePt t="105653" x="3786188" y="4000500"/>
          <p14:tracePt t="105660" x="3786188" y="4008438"/>
          <p14:tracePt t="105669" x="3786188" y="4022725"/>
          <p14:tracePt t="105677" x="3786188" y="4043363"/>
          <p14:tracePt t="105688" x="3786188" y="4057650"/>
          <p14:tracePt t="105704" x="3779838" y="4071938"/>
          <p14:tracePt t="105721" x="3779838" y="4100513"/>
          <p14:tracePt t="105737" x="3757613" y="4122738"/>
          <p14:tracePt t="105754" x="3751263" y="4137025"/>
          <p14:tracePt t="105771" x="3751263" y="4143375"/>
          <p14:tracePt t="105787" x="3751263" y="4151313"/>
          <p14:tracePt t="105821" x="3751263" y="4171950"/>
          <p14:tracePt t="105837" x="3757613" y="4186238"/>
          <p14:tracePt t="105838" x="3757613" y="4200525"/>
          <p14:tracePt t="105854" x="3765550" y="4214813"/>
          <p14:tracePt t="105872" x="3771900" y="4237038"/>
          <p14:tracePt t="105887" x="3794125" y="4257675"/>
          <p14:tracePt t="105904" x="3800475" y="4265613"/>
          <p14:tracePt t="105948" x="3814763" y="4279900"/>
          <p14:tracePt t="105957" x="3822700" y="4279900"/>
          <p14:tracePt t="105965" x="3829050" y="4279900"/>
          <p14:tracePt t="105973" x="3836988" y="4286250"/>
          <p14:tracePt t="105987" x="3843338" y="4286250"/>
          <p14:tracePt t="106004" x="3857625" y="4286250"/>
          <p14:tracePt t="106004" x="3865563" y="4286250"/>
          <p14:tracePt t="106053" x="3871913" y="4294188"/>
          <p14:tracePt t="106061" x="3879850" y="4300538"/>
          <p14:tracePt t="106101" x="3879850" y="4308475"/>
          <p14:tracePt t="106109" x="3886200" y="4314825"/>
          <p14:tracePt t="106117" x="3886200" y="4329113"/>
          <p14:tracePt t="106125" x="3886200" y="4351338"/>
          <p14:tracePt t="106137" x="3886200" y="4379913"/>
          <p14:tracePt t="106153" x="3879850" y="4394200"/>
          <p14:tracePt t="106170" x="3865563" y="4414838"/>
          <p14:tracePt t="106213" x="3857625" y="4422775"/>
          <p14:tracePt t="106229" x="3843338" y="4422775"/>
          <p14:tracePt t="106245" x="3836988" y="4422775"/>
          <p14:tracePt t="106253" x="3829050" y="4422775"/>
          <p14:tracePt t="106261" x="3794125" y="4422775"/>
          <p14:tracePt t="106270" x="3786188" y="4422775"/>
          <p14:tracePt t="106287" x="3779838" y="4422775"/>
          <p14:tracePt t="106303" x="3765550" y="4422775"/>
          <p14:tracePt t="106320" x="3736975" y="4414838"/>
          <p14:tracePt t="106357" x="3708400" y="4394200"/>
          <p14:tracePt t="106365" x="3694113" y="4365625"/>
          <p14:tracePt t="106389" x="3686175" y="4357688"/>
          <p14:tracePt t="106421" x="3679825" y="4337050"/>
          <p14:tracePt t="106429" x="3665538" y="4329113"/>
          <p14:tracePt t="106469" x="3665538" y="4300538"/>
          <p14:tracePt t="106477" x="3665538" y="4294188"/>
          <p14:tracePt t="106485" x="3665538" y="4279900"/>
          <p14:tracePt t="106493" x="3665538" y="4251325"/>
          <p14:tracePt t="106504" x="3665538" y="4222750"/>
          <p14:tracePt t="106520" x="3665538" y="4214813"/>
          <p14:tracePt t="106565" x="3671888" y="4200525"/>
          <p14:tracePt t="106565" x="3679825" y="4194175"/>
          <p14:tracePt t="106589" x="3700463" y="4179888"/>
          <p14:tracePt t="106605" x="3736975" y="4179888"/>
          <p14:tracePt t="106621" x="3751263" y="4171950"/>
          <p14:tracePt t="106621" x="3765550" y="4171950"/>
          <p14:tracePt t="106635" x="3822700" y="4157663"/>
          <p14:tracePt t="106654" x="3843338" y="4151313"/>
          <p14:tracePt t="106669" x="3879850" y="4129088"/>
          <p14:tracePt t="106687" x="3886200" y="4129088"/>
          <p14:tracePt t="106703" x="3900488" y="4129088"/>
          <p14:tracePt t="106719" x="3908425" y="4129088"/>
          <p14:tracePt t="106736" x="3922713" y="4137025"/>
          <p14:tracePt t="106781" x="3951288" y="4143375"/>
          <p14:tracePt t="106789" x="3957638" y="4151313"/>
          <p14:tracePt t="106796" x="3957638" y="4157663"/>
          <p14:tracePt t="106802" x="3971925" y="4171950"/>
          <p14:tracePt t="106819" x="3979863" y="4200525"/>
          <p14:tracePt t="106836" x="3986213" y="4208463"/>
          <p14:tracePt t="106852" x="3986213" y="4251325"/>
          <p14:tracePt t="106869" x="3986213" y="4257675"/>
          <p14:tracePt t="106886" x="3986213" y="4279900"/>
          <p14:tracePt t="106902" x="3986213" y="4286250"/>
          <p14:tracePt t="106919" x="3986213" y="4294188"/>
          <p14:tracePt t="106935" x="3986213" y="4314825"/>
          <p14:tracePt t="106997" x="3986213" y="4322763"/>
          <p14:tracePt t="107005" x="3986213" y="4329113"/>
          <p14:tracePt t="107045" x="3979863" y="4357688"/>
          <p14:tracePt t="107637" x="3971925" y="4365625"/>
          <p14:tracePt t="107644" x="3951288" y="4357688"/>
          <p14:tracePt t="107677" x="3937000" y="4337050"/>
          <p14:tracePt t="107684" x="3914775" y="4308475"/>
          <p14:tracePt t="107686" x="3900488" y="4294188"/>
          <p14:tracePt t="107702" x="3886200" y="4271963"/>
          <p14:tracePt t="107718" x="3865563" y="4243388"/>
          <p14:tracePt t="107735" x="3865563" y="4222750"/>
          <p14:tracePt t="107752" x="3865563" y="4179888"/>
          <p14:tracePt t="107768" x="3857625" y="4137025"/>
          <p14:tracePt t="107784" x="3851275" y="4086225"/>
          <p14:tracePt t="107802" x="3851275" y="4057650"/>
          <p14:tracePt t="107817" x="3843338" y="4022725"/>
          <p14:tracePt t="107835" x="3843338" y="4008438"/>
          <p14:tracePt t="107851" x="3843338" y="3979863"/>
          <p14:tracePt t="107868" x="3843338" y="3971925"/>
          <p14:tracePt t="107885" x="3843338" y="3943350"/>
          <p14:tracePt t="107901" x="3843338" y="3914775"/>
          <p14:tracePt t="107917" x="3843338" y="3886200"/>
          <p14:tracePt t="107934" x="3843338" y="3843338"/>
          <p14:tracePt t="107951" x="3843338" y="3822700"/>
          <p14:tracePt t="107967" x="3857625" y="3800475"/>
          <p14:tracePt t="107984" x="3857625" y="3786188"/>
          <p14:tracePt t="108000" x="3865563" y="3765550"/>
          <p14:tracePt t="108018" x="3865563" y="3722688"/>
          <p14:tracePt t="108034" x="3865563" y="3686175"/>
          <p14:tracePt t="108051" x="3865563" y="3636963"/>
          <p14:tracePt t="108068" x="3865563" y="3571875"/>
          <p14:tracePt t="108083" x="3865563" y="3508375"/>
          <p14:tracePt t="108101" x="3865563" y="3465513"/>
          <p14:tracePt t="108117" x="3865563" y="3422650"/>
          <p14:tracePt t="108135" x="3865563" y="3386138"/>
          <p14:tracePt t="108151" x="3865563" y="3371850"/>
          <p14:tracePt t="108167" x="3865563" y="3357563"/>
          <p14:tracePt t="108184" x="3865563" y="3351213"/>
          <p14:tracePt t="108237" x="3865563" y="3343275"/>
          <p14:tracePt t="108285" x="3865563" y="3336925"/>
          <p14:tracePt t="108292" x="3865563" y="3322638"/>
          <p14:tracePt t="108373" x="3871913" y="3314700"/>
          <p14:tracePt t="108404" x="3886200" y="3314700"/>
          <p14:tracePt t="108413" x="3894138" y="3314700"/>
          <p14:tracePt t="108421" x="3908425" y="3322638"/>
          <p14:tracePt t="108437" x="3914775" y="3343275"/>
          <p14:tracePt t="108453" x="3914775" y="3365500"/>
          <p14:tracePt t="108460" x="3914775" y="3394075"/>
          <p14:tracePt t="108466" x="3922713" y="3422650"/>
          <p14:tracePt t="108483" x="3929063" y="3457575"/>
          <p14:tracePt t="108501" x="3937000" y="3508375"/>
          <p14:tracePt t="108517" x="3937000" y="3551238"/>
          <p14:tracePt t="108533" x="3937000" y="3571875"/>
          <p14:tracePt t="108550" x="3937000" y="3608388"/>
          <p14:tracePt t="108567" x="3943350" y="3651250"/>
          <p14:tracePt t="108584" x="3943350" y="3679825"/>
          <p14:tracePt t="108599" x="3951288" y="3708400"/>
          <p14:tracePt t="108617" x="3951288" y="3714750"/>
          <p14:tracePt t="108732" x="3951288" y="3722688"/>
          <p14:tracePt t="108765" x="3965575" y="3729038"/>
          <p14:tracePt t="108804" x="3971925" y="3743325"/>
          <p14:tracePt t="108820" x="3979863" y="3751263"/>
          <p14:tracePt t="108877" x="3986213" y="3757613"/>
          <p14:tracePt t="109421" x="3986213" y="3765550"/>
          <p14:tracePt t="109429" x="3986213" y="3771900"/>
          <p14:tracePt t="109461" x="3986213" y="3786188"/>
          <p14:tracePt t="109468" x="3986213" y="3814763"/>
          <p14:tracePt t="109485" x="3986213" y="3843338"/>
          <p14:tracePt t="109501" x="3986213" y="3851275"/>
          <p14:tracePt t="109505" x="3986213" y="3857625"/>
          <p14:tracePt t="109515" x="3986213" y="3871913"/>
          <p14:tracePt t="109532" x="3986213" y="3879850"/>
          <p14:tracePt t="109532" x="3986213" y="3886200"/>
          <p14:tracePt t="109549" x="3979863" y="3908425"/>
          <p14:tracePt t="109565" x="3979863" y="3922713"/>
          <p14:tracePt t="109582" x="3979863" y="3929063"/>
          <p14:tracePt t="109599" x="3979863" y="3951288"/>
          <p14:tracePt t="109615" x="3979863" y="3971925"/>
          <p14:tracePt t="109632" x="3979863" y="4008438"/>
          <p14:tracePt t="109648" x="3979863" y="4029075"/>
          <p14:tracePt t="109665" x="3979863" y="4051300"/>
          <p14:tracePt t="109682" x="3979863" y="4071938"/>
          <p14:tracePt t="109699" x="3979863" y="4086225"/>
          <p14:tracePt t="109715" x="3979863" y="4114800"/>
          <p14:tracePt t="109732" x="3979863" y="4129088"/>
          <p14:tracePt t="109748" x="3979863" y="4171950"/>
          <p14:tracePt t="109766" x="3979863" y="4200525"/>
          <p14:tracePt t="109781" x="3979863" y="4237038"/>
          <p14:tracePt t="109798" x="3971925" y="4265613"/>
          <p14:tracePt t="109815" x="3971925" y="4294188"/>
          <p14:tracePt t="109831" x="3971925" y="4314825"/>
          <p14:tracePt t="109848" x="3971925" y="4329113"/>
          <p14:tracePt t="109864" x="3971925" y="4365625"/>
          <p14:tracePt t="109881" x="3971925" y="4400550"/>
          <p14:tracePt t="109898" x="3971925" y="4437063"/>
          <p14:tracePt t="109914" x="3971925" y="4465638"/>
          <p14:tracePt t="109932" x="3971925" y="4486275"/>
          <p14:tracePt t="109948" x="3971925" y="4529138"/>
          <p14:tracePt t="109966" x="3971925" y="4572000"/>
          <p14:tracePt t="109981" x="3971925" y="4594225"/>
          <p14:tracePt t="109998" x="3971925" y="4637088"/>
          <p14:tracePt t="110014" x="3979863" y="4665663"/>
          <p14:tracePt t="110032" x="3979863" y="4679950"/>
          <p14:tracePt t="110048" x="3979863" y="4708525"/>
          <p14:tracePt t="110065" x="3979863" y="4729163"/>
          <p14:tracePt t="110082" x="3986213" y="4737100"/>
          <p14:tracePt t="110098" x="3986213" y="4757738"/>
          <p14:tracePt t="110114" x="3986213" y="4772025"/>
          <p14:tracePt t="110131" x="3986213" y="4794250"/>
          <p14:tracePt t="110269" x="3986213" y="4743450"/>
          <p14:tracePt t="110280" x="3986213" y="4722813"/>
          <p14:tracePt t="110280" x="3986213" y="4665663"/>
          <p14:tracePt t="110285" x="3986213" y="4643438"/>
          <p14:tracePt t="110297" x="3986213" y="4551363"/>
          <p14:tracePt t="110314" x="3986213" y="4443413"/>
          <p14:tracePt t="110331" x="3986213" y="4300538"/>
          <p14:tracePt t="110348" x="3986213" y="4222750"/>
          <p14:tracePt t="110348" x="3986213" y="4200525"/>
          <p14:tracePt t="110365" x="3986213" y="4122738"/>
          <p14:tracePt t="110381" x="3986213" y="4057650"/>
          <p14:tracePt t="110398" x="3971925" y="4000500"/>
          <p14:tracePt t="110413" x="3965575" y="3951288"/>
          <p14:tracePt t="110431" x="3957638" y="3908425"/>
          <p14:tracePt t="110447" x="3937000" y="3857625"/>
          <p14:tracePt t="110464" x="3937000" y="3808413"/>
          <p14:tracePt t="110481" x="3937000" y="3765550"/>
          <p14:tracePt t="110497" x="3937000" y="3700463"/>
          <p14:tracePt t="110515" x="3922713" y="3643313"/>
          <p14:tracePt t="110530" x="3922713" y="3608388"/>
          <p14:tracePt t="110548" x="3922713" y="3565525"/>
          <p14:tracePt t="110564" x="3914775" y="3543300"/>
          <p14:tracePt t="110581" x="3914775" y="3529013"/>
          <p14:tracePt t="110597" x="3914775" y="3514725"/>
          <p14:tracePt t="110669" x="3908425" y="3508375"/>
          <p14:tracePt t="110717" x="3908425" y="3514725"/>
          <p14:tracePt t="110725" x="3908425" y="3551238"/>
          <p14:tracePt t="110731" x="3908425" y="3622675"/>
          <p14:tracePt t="110747" x="3914775" y="3686175"/>
          <p14:tracePt t="110764" x="3937000" y="3765550"/>
          <p14:tracePt t="110764" x="3943350" y="3822700"/>
          <p14:tracePt t="110782" x="3957638" y="3922713"/>
          <p14:tracePt t="110797" x="3965575" y="4014788"/>
          <p14:tracePt t="110814" x="3986213" y="4114800"/>
          <p14:tracePt t="110830" x="3986213" y="4179888"/>
          <p14:tracePt t="110848" x="4008438" y="4222750"/>
          <p14:tracePt t="110863" x="4008438" y="4257675"/>
          <p14:tracePt t="110880" x="4008438" y="4300538"/>
          <p14:tracePt t="110897" x="4014788" y="4337050"/>
          <p14:tracePt t="110913" x="4014788" y="4394200"/>
          <p14:tracePt t="110930" x="4037013" y="4451350"/>
          <p14:tracePt t="110946" x="4037013" y="4494213"/>
          <p14:tracePt t="110964" x="4037013" y="4537075"/>
          <p14:tracePt t="110979" x="4037013" y="4557713"/>
          <p14:tracePt t="110979" x="4043363" y="4565650"/>
          <p14:tracePt t="111149" x="4043363" y="4522788"/>
          <p14:tracePt t="111157" x="4043363" y="4471988"/>
          <p14:tracePt t="111165" x="4065588" y="4414838"/>
          <p14:tracePt t="111173" x="4086225" y="4351338"/>
          <p14:tracePt t="111179" x="4108450" y="4243388"/>
          <p14:tracePt t="111197" x="4157663" y="4057650"/>
          <p14:tracePt t="111214" x="4171950" y="3929063"/>
          <p14:tracePt t="111229" x="4179888" y="3851275"/>
          <p14:tracePt t="111246" x="4194175" y="3794125"/>
          <p14:tracePt t="111263" x="4194175" y="3729038"/>
          <p14:tracePt t="111279" x="4194175" y="3671888"/>
          <p14:tracePt t="111297" x="4194175" y="3643313"/>
          <p14:tracePt t="111312" x="4194175" y="3614738"/>
          <p14:tracePt t="111329" x="4194175" y="3586163"/>
          <p14:tracePt t="111347" x="4194175" y="3551238"/>
          <p14:tracePt t="111363" x="4186238" y="3536950"/>
          <p14:tracePt t="111405" x="4179888" y="3514725"/>
          <p14:tracePt t="111436" x="4171950" y="3514725"/>
          <p14:tracePt t="111452" x="4165600" y="3514725"/>
          <p14:tracePt t="111461" x="4157663" y="3514725"/>
          <p14:tracePt t="111473" x="4151313" y="3514725"/>
          <p14:tracePt t="111479" x="4129088" y="3514725"/>
          <p14:tracePt t="111496" x="4114800" y="3514725"/>
          <p14:tracePt t="111513" x="4108450" y="3536950"/>
          <p14:tracePt t="111529" x="4108450" y="3579813"/>
          <p14:tracePt t="111546" x="4094163" y="3608388"/>
          <p14:tracePt t="111562" x="4094163" y="3622675"/>
          <p14:tracePt t="111579" x="4094163" y="3629025"/>
          <p14:tracePt t="111685" x="4094163" y="3636963"/>
          <p14:tracePt t="111693" x="4094163" y="3657600"/>
          <p14:tracePt t="111695" x="4094163" y="3686175"/>
          <p14:tracePt t="111712" x="4094163" y="3708400"/>
          <p14:tracePt t="111729" x="4094163" y="3736975"/>
          <p14:tracePt t="111746" x="4094163" y="3786188"/>
          <p14:tracePt t="111762" x="4100513" y="3829050"/>
          <p14:tracePt t="111779" x="4100513" y="3871913"/>
          <p14:tracePt t="111795" x="4100513" y="3894138"/>
          <p14:tracePt t="111812" x="4100513" y="3951288"/>
          <p14:tracePt t="111829" x="4108450" y="3979863"/>
          <p14:tracePt t="111845" x="4108450" y="4008438"/>
          <p14:tracePt t="111861" x="4108450" y="4051300"/>
          <p14:tracePt t="111879" x="4108450" y="4094163"/>
          <p14:tracePt t="111895" x="4108450" y="4122738"/>
          <p14:tracePt t="111911" x="4108450" y="4157663"/>
          <p14:tracePt t="111929" x="4108450" y="4171950"/>
          <p14:tracePt t="111945" x="4108450" y="4194175"/>
          <p14:tracePt t="111962" x="4108450" y="4222750"/>
          <p14:tracePt t="111978" x="4108450" y="4265613"/>
          <p14:tracePt t="111996" x="4108450" y="4294188"/>
          <p14:tracePt t="112012" x="4108450" y="4343400"/>
          <p14:tracePt t="112029" x="4108450" y="4379913"/>
          <p14:tracePt t="112045" x="4108450" y="4386263"/>
          <p14:tracePt t="112062" x="4108450" y="4408488"/>
          <p14:tracePt t="112078" x="4108450" y="4422775"/>
          <p14:tracePt t="112095" x="4108450" y="4451350"/>
          <p14:tracePt t="112112" x="4108450" y="4486275"/>
          <p14:tracePt t="112128" x="4108450" y="4522788"/>
          <p14:tracePt t="112145" x="4108450" y="4543425"/>
          <p14:tracePt t="112162" x="4108450" y="4557713"/>
          <p14:tracePt t="112179" x="4114800" y="4565650"/>
          <p14:tracePt t="112195" x="4122738" y="4572000"/>
          <p14:tracePt t="112293" x="4129088" y="4572000"/>
          <p14:tracePt t="112301" x="4151313" y="4572000"/>
          <p14:tracePt t="112312" x="4151313" y="4565650"/>
          <p14:tracePt t="112316" x="4151313" y="4494213"/>
          <p14:tracePt t="112328" x="4151313" y="4437063"/>
          <p14:tracePt t="112344" x="4151313" y="4371975"/>
          <p14:tracePt t="112361" x="4151313" y="4279900"/>
          <p14:tracePt t="112378" x="4151313" y="4194175"/>
          <p14:tracePt t="112394" x="4143375" y="4122738"/>
          <p14:tracePt t="112412" x="4114800" y="4029075"/>
          <p14:tracePt t="112428" x="4079875" y="3951288"/>
          <p14:tracePt t="112428" x="4057650" y="3922713"/>
          <p14:tracePt t="112445" x="4043363" y="3879850"/>
          <p14:tracePt t="112461" x="4022725" y="3829050"/>
          <p14:tracePt t="112478" x="4008438" y="3800475"/>
          <p14:tracePt t="112495" x="4000500" y="3765550"/>
          <p14:tracePt t="112512" x="3971925" y="3722688"/>
          <p14:tracePt t="112528" x="3971925" y="3694113"/>
          <p14:tracePt t="112544" x="3965575" y="3671888"/>
          <p14:tracePt t="112561" x="3957638" y="3665538"/>
          <p14:tracePt t="112578" x="3957638" y="3651250"/>
          <p14:tracePt t="112594" x="3957638" y="3622675"/>
          <p14:tracePt t="112637" x="3943350" y="3608388"/>
          <p14:tracePt t="112709" x="3951288" y="3608388"/>
          <p14:tracePt t="112717" x="3979863" y="3643313"/>
          <p14:tracePt t="112725" x="4000500" y="3657600"/>
          <p14:tracePt t="112733" x="4029075" y="3714750"/>
          <p14:tracePt t="112745" x="4037013" y="3779838"/>
          <p14:tracePt t="112760" x="4051300" y="3836988"/>
          <p14:tracePt t="112778" x="4079875" y="3908425"/>
          <p14:tracePt t="112794" x="4086225" y="3965575"/>
          <p14:tracePt t="112811" x="4094163" y="4014788"/>
          <p14:tracePt t="112827" x="4100513" y="4065588"/>
          <p14:tracePt t="112844" x="4122738" y="4114800"/>
          <p14:tracePt t="112861" x="4129088" y="4137025"/>
          <p14:tracePt t="112877" x="4137025" y="4171950"/>
          <p14:tracePt t="112894" x="4137025" y="4194175"/>
          <p14:tracePt t="112910" x="4137025" y="4229100"/>
          <p14:tracePt t="112928" x="4137025" y="4271963"/>
          <p14:tracePt t="112943" x="4151313" y="4314825"/>
          <p14:tracePt t="112960" x="4165600" y="4343400"/>
          <p14:tracePt t="112976" x="4165600" y="4351338"/>
          <p14:tracePt t="112994" x="4165600" y="4357688"/>
          <p14:tracePt t="113010" x="4171950" y="4365625"/>
          <p14:tracePt t="113026" x="4171950" y="4394200"/>
          <p14:tracePt t="113044" x="4171950" y="4414838"/>
          <p14:tracePt t="113060" x="4179888" y="4443413"/>
          <p14:tracePt t="113078" x="4179888" y="4457700"/>
          <p14:tracePt t="113093" x="4186238" y="4471988"/>
          <p14:tracePt t="113141" x="4200525" y="4486275"/>
          <p14:tracePt t="113149" x="4200525" y="4494213"/>
          <p14:tracePt t="113157" x="4208463" y="4500563"/>
          <p14:tracePt t="113176" x="4208463" y="4508500"/>
          <p14:tracePt t="113237" x="4214813" y="4514850"/>
          <p14:tracePt t="113341" x="4222750" y="4514850"/>
          <p14:tracePt t="113349" x="4222750" y="4500563"/>
          <p14:tracePt t="113357" x="4222750" y="4471988"/>
          <p14:tracePt t="113357" x="4222750" y="4457700"/>
          <p14:tracePt t="113365" x="4222750" y="4429125"/>
          <p14:tracePt t="113376" x="4222750" y="4386263"/>
          <p14:tracePt t="113393" x="4222750" y="4322763"/>
          <p14:tracePt t="113410" x="4200525" y="4237038"/>
          <p14:tracePt t="113426" x="4194175" y="4157663"/>
          <p14:tracePt t="113443" x="4179888" y="4071938"/>
          <p14:tracePt t="113459" x="4151313" y="3943350"/>
          <p14:tracePt t="113477" x="4129088" y="3843338"/>
          <p14:tracePt t="113493" x="4100513" y="3765550"/>
          <p14:tracePt t="113510" x="4086225" y="3694113"/>
          <p14:tracePt t="113526" x="4086225" y="3629025"/>
          <p14:tracePt t="113542" x="4079875" y="3608388"/>
          <p14:tracePt t="113560" x="4071938" y="3571875"/>
          <p14:tracePt t="113669" x="4071938" y="3579813"/>
          <p14:tracePt t="113676" x="4071938" y="3622675"/>
          <p14:tracePt t="113692" x="4071938" y="3679825"/>
          <p14:tracePt t="113693" x="4071938" y="3765550"/>
          <p14:tracePt t="113709" x="4079875" y="3908425"/>
          <p14:tracePt t="113725" x="4100513" y="4022725"/>
          <p14:tracePt t="113743" x="4100513" y="4108450"/>
          <p14:tracePt t="113760" x="4100513" y="4186238"/>
          <p14:tracePt t="113776" x="4108450" y="4251325"/>
          <p14:tracePt t="113792" x="4114800" y="4300538"/>
          <p14:tracePt t="113809" x="4114800" y="4343400"/>
          <p14:tracePt t="113825" x="4129088" y="4371975"/>
          <p14:tracePt t="113843" x="4129088" y="4408488"/>
          <p14:tracePt t="113860" x="4129088" y="4422775"/>
          <p14:tracePt t="113876" x="4129088" y="4443413"/>
          <p14:tracePt t="113876" x="4129088" y="4451350"/>
          <p14:tracePt t="114005" x="4137025" y="4457700"/>
          <p14:tracePt t="114045" x="4143375" y="4457700"/>
          <p14:tracePt t="114053" x="4151313" y="4451350"/>
          <p14:tracePt t="114064" x="4151313" y="4443413"/>
          <p14:tracePt t="114069" x="4151313" y="4414838"/>
          <p14:tracePt t="114075" x="4151313" y="4400550"/>
          <p14:tracePt t="114092" x="4143375" y="4365625"/>
          <p14:tracePt t="114109" x="4137025" y="4343400"/>
          <p14:tracePt t="114125" x="4137025" y="4329113"/>
          <p14:tracePt t="114173" x="4137025" y="4322763"/>
          <p14:tracePt t="114184" x="4137025" y="4314825"/>
          <p14:tracePt t="114229" x="4157663" y="4308475"/>
          <p14:tracePt t="114261" x="4165600" y="4300538"/>
          <p14:tracePt t="114389" x="4165600" y="4308475"/>
          <p14:tracePt t="114445" x="4165600" y="4322763"/>
          <p14:tracePt t="114644" x="4165600" y="4337050"/>
          <p14:tracePt t="114653" x="4179888" y="4357688"/>
          <p14:tracePt t="114661" x="4179888" y="4365625"/>
          <p14:tracePt t="114665" x="4186238" y="4379913"/>
          <p14:tracePt t="114674" x="4194175" y="4386263"/>
          <p14:tracePt t="114691" x="4200525" y="4400550"/>
          <p14:tracePt t="114708" x="4214813" y="4408488"/>
          <p14:tracePt t="114725" x="4222750" y="4414838"/>
          <p14:tracePt t="114742" x="4251325" y="4414838"/>
          <p14:tracePt t="114758" x="4265613" y="4414838"/>
          <p14:tracePt t="114775" x="4286250" y="4414838"/>
          <p14:tracePt t="114791" x="4300538" y="4408488"/>
          <p14:tracePt t="114808" x="4322763" y="4400550"/>
          <p14:tracePt t="114824" x="4343400" y="4394200"/>
          <p14:tracePt t="114841" x="4357688" y="4371975"/>
          <p14:tracePt t="114858" x="4379913" y="4365625"/>
          <p14:tracePt t="114874" x="4394200" y="4351338"/>
          <p14:tracePt t="114891" x="4408488" y="4337050"/>
          <p14:tracePt t="114907" x="4414838" y="4329113"/>
          <p14:tracePt t="114957" x="4422775" y="4329113"/>
          <p14:tracePt t="114973" x="4429125" y="4329113"/>
          <p14:tracePt t="114981" x="4443413" y="4329113"/>
          <p14:tracePt t="114996" x="4451350" y="4329113"/>
          <p14:tracePt t="114998" x="4457700" y="4329113"/>
          <p14:tracePt t="115007" x="4465638" y="4329113"/>
          <p14:tracePt t="115052" x="4479925" y="4329113"/>
          <p14:tracePt t="115117" x="4486275" y="4329113"/>
          <p14:tracePt t="115125" x="4494213" y="4329113"/>
          <p14:tracePt t="115140" x="4500563" y="4329113"/>
          <p14:tracePt t="115147" x="4529138" y="4329113"/>
          <p14:tracePt t="115157" x="4537075" y="4337050"/>
          <p14:tracePt t="115174" x="4543425" y="4343400"/>
          <p14:tracePt t="115190" x="4551363" y="4357688"/>
          <p14:tracePt t="115207" x="4551363" y="4365625"/>
          <p14:tracePt t="115224" x="4551363" y="4379913"/>
          <p14:tracePt t="115240" x="4565650" y="4414838"/>
          <p14:tracePt t="115257" x="4565650" y="4422775"/>
          <p14:tracePt t="115274" x="4565650" y="4443413"/>
          <p14:tracePt t="115290" x="4565650" y="4451350"/>
          <p14:tracePt t="115325" x="4565650" y="4457700"/>
          <p14:tracePt t="115325" x="4565650" y="4479925"/>
          <p14:tracePt t="115341" x="4572000" y="4494213"/>
          <p14:tracePt t="115357" x="4572000" y="4500563"/>
          <p14:tracePt t="115374" x="4572000" y="4514850"/>
          <p14:tracePt t="115390" x="4572000" y="4529138"/>
          <p14:tracePt t="115407" x="4572000" y="4537075"/>
          <p14:tracePt t="115423" x="4572000" y="4551363"/>
          <p14:tracePt t="115440" x="4572000" y="4565650"/>
          <p14:tracePt t="115456" x="4572000" y="4594225"/>
          <p14:tracePt t="115474" x="4572000" y="4600575"/>
          <p14:tracePt t="115490" x="4572000" y="4614863"/>
          <p14:tracePt t="115507" x="4572000" y="4643438"/>
          <p14:tracePt t="115523" x="4565650" y="4657725"/>
          <p14:tracePt t="115539" x="4557713" y="4679950"/>
          <p14:tracePt t="115557" x="4543425" y="4714875"/>
          <p14:tracePt t="115573" x="4529138" y="4729163"/>
          <p14:tracePt t="115590" x="4522788" y="4737100"/>
          <p14:tracePt t="115653" x="4494213" y="4743450"/>
          <p14:tracePt t="115669" x="4486275" y="4751388"/>
          <p14:tracePt t="115685" x="4479925" y="4751388"/>
          <p14:tracePt t="115692" x="4465638" y="4751388"/>
          <p14:tracePt t="115701" x="4451350" y="4751388"/>
          <p14:tracePt t="115706" x="4414838" y="4751388"/>
          <p14:tracePt t="115722" x="4408488" y="4751388"/>
          <p14:tracePt t="115740" x="4400550" y="4751388"/>
          <p14:tracePt t="115789" x="4386263" y="4751388"/>
          <p14:tracePt t="115797" x="4357688" y="4751388"/>
          <p14:tracePt t="115805" x="4351338" y="4743450"/>
          <p14:tracePt t="115813" x="4329113" y="4729163"/>
          <p14:tracePt t="115822" x="4314825" y="4708525"/>
          <p14:tracePt t="115839" x="4294188" y="4700588"/>
          <p14:tracePt t="115856" x="4286250" y="4694238"/>
          <p14:tracePt t="115872" x="4279900" y="4672013"/>
          <p14:tracePt t="115890" x="4279900" y="4665663"/>
          <p14:tracePt t="115906" x="4271963" y="4643438"/>
          <p14:tracePt t="115923" x="4271963" y="4637088"/>
          <p14:tracePt t="115973" x="4271963" y="4629150"/>
          <p14:tracePt t="116037" x="4271963" y="4614863"/>
          <p14:tracePt t="116053" x="4271963" y="4608513"/>
          <p14:tracePt t="116069" x="4271963" y="4600575"/>
          <p14:tracePt t="116085" x="4271963" y="4594225"/>
          <p14:tracePt t="116096" x="4271963" y="4565650"/>
          <p14:tracePt t="116113" x="4271963" y="4551363"/>
          <p14:tracePt t="116122" x="4271963" y="4522788"/>
          <p14:tracePt t="116139" x="4271963" y="4514850"/>
          <p14:tracePt t="116156" x="4271963" y="4494213"/>
          <p14:tracePt t="116173" x="4271963" y="4471988"/>
          <p14:tracePt t="116190" x="4279900" y="4465638"/>
          <p14:tracePt t="116205" x="4300538" y="4443413"/>
          <p14:tracePt t="116245" x="4308475" y="4437063"/>
          <p14:tracePt t="116256" x="4329113" y="4437063"/>
          <p14:tracePt t="116256" x="4351338" y="4429125"/>
          <p14:tracePt t="116301" x="4365625" y="4429125"/>
          <p14:tracePt t="116309" x="4371975" y="4422775"/>
          <p14:tracePt t="116325" x="4379913" y="4422775"/>
          <p14:tracePt t="116335" x="4386263" y="4422775"/>
          <p14:tracePt t="116357" x="4400550" y="4422775"/>
          <p14:tracePt t="116389" x="4422775" y="4408488"/>
          <p14:tracePt t="116420" x="4429125" y="4408488"/>
          <p14:tracePt t="116436" x="4443413" y="4408488"/>
          <p14:tracePt t="116469" x="4451350" y="4408488"/>
          <p14:tracePt t="116477" x="4457700" y="4408488"/>
          <p14:tracePt t="116483" x="4465638" y="4408488"/>
          <p14:tracePt t="116491" x="4486275" y="4408488"/>
          <p14:tracePt t="116505" x="4500563" y="4408488"/>
          <p14:tracePt t="116556" x="4514850" y="4408488"/>
          <p14:tracePt t="116565" x="4522788" y="4408488"/>
          <p14:tracePt t="116583" x="4529138" y="4408488"/>
          <p14:tracePt t="116589" x="4537075" y="4414838"/>
          <p14:tracePt t="116595" x="4543425" y="4422775"/>
          <p14:tracePt t="116605" x="4572000" y="4437063"/>
          <p14:tracePt t="116622" x="4572000" y="4443413"/>
          <p14:tracePt t="116638" x="4586288" y="4457700"/>
          <p14:tracePt t="116655" x="4600575" y="4479925"/>
          <p14:tracePt t="116672" x="4608513" y="4486275"/>
          <p14:tracePt t="116733" x="4614863" y="4508500"/>
          <p14:tracePt t="116749" x="4614863" y="4514850"/>
          <p14:tracePt t="116757" x="4614863" y="4522788"/>
          <p14:tracePt t="116771" x="4614863" y="4529138"/>
          <p14:tracePt t="116771" x="4614863" y="4543425"/>
          <p14:tracePt t="116797" x="4614863" y="4551363"/>
          <p14:tracePt t="116828" x="4614863" y="4557713"/>
          <p14:tracePt t="116837" x="4614863" y="4565650"/>
          <p14:tracePt t="116885" x="4614863" y="4579938"/>
          <p14:tracePt t="116892" x="4614863" y="4586288"/>
          <p14:tracePt t="116893" x="4614863" y="4594225"/>
          <p14:tracePt t="116933" x="4608513" y="4594225"/>
          <p14:tracePt t="116941" x="4600575" y="4600575"/>
          <p14:tracePt t="116957" x="4594225" y="4600575"/>
          <p14:tracePt t="116971" x="4579938" y="4600575"/>
          <p14:tracePt t="116972" x="4543425" y="4608513"/>
          <p14:tracePt t="116988" x="4529138" y="4608513"/>
          <p14:tracePt t="117005" x="4514850" y="4629150"/>
          <p14:tracePt t="117052" x="4486275" y="4629150"/>
          <p14:tracePt t="117064" x="4479925" y="4629150"/>
          <p14:tracePt t="117069" x="4471988" y="4637088"/>
          <p14:tracePt t="117101" x="4457700" y="4637088"/>
          <p14:tracePt t="117109" x="4451350" y="4637088"/>
          <p14:tracePt t="117125" x="4443413" y="4637088"/>
          <p14:tracePt t="117133" x="4414838" y="4637088"/>
          <p14:tracePt t="117141" x="4400550" y="4637088"/>
          <p14:tracePt t="117155" x="4386263" y="4643438"/>
          <p14:tracePt t="117170" x="4379913" y="4643438"/>
          <p14:tracePt t="117213" x="4371975" y="4643438"/>
          <p14:tracePt t="117252" x="4365625" y="4643438"/>
          <p14:tracePt t="117269" x="4357688" y="4643438"/>
          <p14:tracePt t="117301" x="4343400" y="4643438"/>
          <p14:tracePt t="117317" x="4337050" y="4643438"/>
          <p14:tracePt t="117389" x="4329113" y="4643438"/>
          <p14:tracePt t="117405" x="4322763" y="4643438"/>
          <p14:tracePt t="117411" x="4314825" y="4643438"/>
          <p14:tracePt t="117420" x="4300538" y="4629150"/>
          <p14:tracePt t="117437" x="4294188" y="4629150"/>
          <p14:tracePt t="117454" x="4286250" y="4622800"/>
          <p14:tracePt t="117509" x="4279900" y="4614863"/>
          <p14:tracePt t="117517" x="4279900" y="4608513"/>
          <p14:tracePt t="117522" x="4257675" y="4586288"/>
          <p14:tracePt t="117541" x="4251325" y="4579938"/>
          <p14:tracePt t="117573" x="4243388" y="4557713"/>
          <p14:tracePt t="117589" x="4237038" y="4537075"/>
          <p14:tracePt t="117605" x="4237038" y="4529138"/>
          <p14:tracePt t="117605" x="4222750" y="4500563"/>
          <p14:tracePt t="117621" x="4222750" y="4486275"/>
          <p14:tracePt t="117637" x="4222750" y="4465638"/>
          <p14:tracePt t="117654" x="4214813" y="4443413"/>
          <p14:tracePt t="117671" x="4214813" y="4429125"/>
          <p14:tracePt t="117686" x="4214813" y="4422775"/>
          <p14:tracePt t="117704" x="4214813" y="4408488"/>
          <p14:tracePt t="117720" x="4214813" y="4400550"/>
          <p14:tracePt t="117736" x="4214813" y="4394200"/>
          <p14:tracePt t="117754" x="4222750" y="4379913"/>
          <p14:tracePt t="117797" x="4237038" y="4365625"/>
          <p14:tracePt t="117805" x="4243388" y="4365625"/>
          <p14:tracePt t="117813" x="4251325" y="4365625"/>
          <p14:tracePt t="117820" x="4286250" y="4365625"/>
          <p14:tracePt t="117820" x="4294188" y="4365625"/>
          <p14:tracePt t="117836" x="4300538" y="4365625"/>
          <p14:tracePt t="117854" x="4329113" y="4357688"/>
          <p14:tracePt t="117924" x="4343400" y="4357688"/>
          <p14:tracePt t="117940" x="4365625" y="4357688"/>
          <p14:tracePt t="117957" x="4371975" y="4357688"/>
          <p14:tracePt t="117989" x="4379913" y="4357688"/>
          <p14:tracePt t="117997" x="4386263" y="4357688"/>
          <p14:tracePt t="118013" x="4394200" y="4365625"/>
          <p14:tracePt t="118021" x="4400550" y="4365625"/>
          <p14:tracePt t="118037" x="4408488" y="4371975"/>
          <p14:tracePt t="118092" x="4414838" y="4379913"/>
          <p14:tracePt t="118285" x="4422775" y="4379913"/>
          <p14:tracePt t="118303" x="4437063" y="4379913"/>
          <p14:tracePt t="118333" x="4443413" y="4379913"/>
          <p14:tracePt t="118339" x="4451350" y="4386263"/>
          <p14:tracePt t="118353" x="4457700" y="4394200"/>
          <p14:tracePt t="118549" x="4471988" y="4394200"/>
          <p14:tracePt t="118741" x="4494213" y="4394200"/>
          <p14:tracePt t="118749" x="4529138" y="4400550"/>
          <p14:tracePt t="118757" x="4537075" y="4400550"/>
          <p14:tracePt t="118765" x="4543425" y="4408488"/>
          <p14:tracePt t="118805" x="4557713" y="4408488"/>
          <p14:tracePt t="118812" x="4579938" y="4414838"/>
          <p14:tracePt t="118829" x="4586288" y="4414838"/>
          <p14:tracePt t="118850" x="4600575" y="4414838"/>
          <p14:tracePt t="118853" x="4614863" y="4414838"/>
          <p14:tracePt t="118853" x="4622800" y="4414838"/>
          <p14:tracePt t="118885" x="4637088" y="4414838"/>
          <p14:tracePt t="118886" x="4643438" y="4414838"/>
          <p14:tracePt t="118902" x="4651375" y="4422775"/>
          <p14:tracePt t="118940" x="4657725" y="4429125"/>
          <p14:tracePt t="118948" x="4686300" y="4451350"/>
          <p14:tracePt t="118972" x="4694238" y="4457700"/>
          <p14:tracePt t="119021" x="4700588" y="4465638"/>
          <p14:tracePt t="119028" x="4700588" y="4479925"/>
          <p14:tracePt t="119037" x="4708525" y="4500563"/>
          <p14:tracePt t="119051" x="4708525" y="4514850"/>
          <p14:tracePt t="119068" x="4708525" y="4543425"/>
          <p14:tracePt t="119085" x="4708525" y="4557713"/>
          <p14:tracePt t="119101" x="4708525" y="4586288"/>
          <p14:tracePt t="119119" x="4694238" y="4608513"/>
          <p14:tracePt t="119134" x="4679950" y="4614863"/>
          <p14:tracePt t="119152" x="4672013" y="4622800"/>
          <p14:tracePt t="119168" x="4657725" y="4637088"/>
          <p14:tracePt t="119184" x="4643438" y="4643438"/>
          <p14:tracePt t="119202" x="4614863" y="4643438"/>
          <p14:tracePt t="119217" x="4579938" y="4665663"/>
          <p14:tracePt t="119235" x="4565650" y="4672013"/>
          <p14:tracePt t="119251" x="4543425" y="4672013"/>
          <p14:tracePt t="119268" x="4529138" y="4679950"/>
          <p14:tracePt t="119284" x="4508500" y="4679950"/>
          <p14:tracePt t="119301" x="4479925" y="4679950"/>
          <p14:tracePt t="119319" x="4457700" y="4679950"/>
          <p14:tracePt t="119437" x="4451350" y="4679950"/>
          <p14:tracePt t="119509" x="4429125" y="4679950"/>
          <p14:tracePt t="119517" x="4422775" y="4679950"/>
          <p14:tracePt t="119525" x="4408488" y="4679950"/>
          <p14:tracePt t="119535" x="4379913" y="4657725"/>
          <p14:tracePt t="119551" x="4371975" y="4651375"/>
          <p14:tracePt t="119568" x="4343400" y="4622800"/>
          <p14:tracePt t="119584" x="4329113" y="4608513"/>
          <p14:tracePt t="119602" x="4294188" y="4586288"/>
          <p14:tracePt t="119661" x="4286250" y="4579938"/>
          <p14:tracePt t="119701" x="4257675" y="4572000"/>
          <p14:tracePt t="119709" x="4251325" y="4565650"/>
          <p14:tracePt t="119715" x="4243388" y="4543425"/>
          <p14:tracePt t="119733" x="4243388" y="4514850"/>
          <p14:tracePt t="119751" x="4243388" y="4500563"/>
          <p14:tracePt t="119767" x="4243388" y="4494213"/>
          <p14:tracePt t="119784" x="4243388" y="4479925"/>
          <p14:tracePt t="119800" x="4243388" y="4465638"/>
          <p14:tracePt t="119817" x="4257675" y="4451350"/>
          <p14:tracePt t="119834" x="4314825" y="4451350"/>
          <p14:tracePt t="119850" x="4357688" y="4429125"/>
          <p14:tracePt t="119868" x="4422775" y="4429125"/>
          <p14:tracePt t="119883" x="4486275" y="4429125"/>
          <p14:tracePt t="119883" x="4529138" y="4429125"/>
          <p14:tracePt t="119901" x="4586288" y="4451350"/>
          <p14:tracePt t="119917" x="4629150" y="4479925"/>
          <p14:tracePt t="119981" x="4629150" y="4486275"/>
          <p14:tracePt t="119989" x="4629150" y="4508500"/>
          <p14:tracePt t="119997" x="4629150" y="4529138"/>
          <p14:tracePt t="120005" x="4629150" y="4594225"/>
          <p14:tracePt t="120016" x="4629150" y="4608513"/>
          <p14:tracePt t="120033" x="4622800" y="4643438"/>
          <p14:tracePt t="120084" x="4614863" y="4651375"/>
          <p14:tracePt t="120101" x="4608513" y="4651375"/>
          <p14:tracePt t="120109" x="4600575" y="4651375"/>
          <p14:tracePt t="120117" x="4579938" y="4651375"/>
          <p14:tracePt t="120134" x="4565650" y="4651375"/>
          <p14:tracePt t="120150" x="4557713" y="4651375"/>
          <p14:tracePt t="120167" x="4551363" y="4651375"/>
          <p14:tracePt t="120183" x="4543425" y="4651375"/>
          <p14:tracePt t="120200" x="4522788" y="4651375"/>
          <p14:tracePt t="120216" x="4500563" y="4614863"/>
          <p14:tracePt t="120233" x="4494213" y="4594225"/>
          <p14:tracePt t="120250" x="4479925" y="4543425"/>
          <p14:tracePt t="120266" x="4479925" y="4522788"/>
          <p14:tracePt t="120283" x="4479925" y="4508500"/>
          <p14:tracePt t="120299" x="4479925" y="4471988"/>
          <p14:tracePt t="120317" x="4486275" y="4443413"/>
          <p14:tracePt t="120333" x="4486275" y="4429125"/>
          <p14:tracePt t="120351" x="4494213" y="4414838"/>
          <p14:tracePt t="120366" x="4522788" y="4400550"/>
          <p14:tracePt t="120421" x="4529138" y="4400550"/>
          <p14:tracePt t="120645" x="4514850" y="4400550"/>
          <p14:tracePt t="120652" x="4508500" y="4400550"/>
          <p14:tracePt t="120660" x="4500563" y="4400550"/>
          <p14:tracePt t="120677" x="4479925" y="4400550"/>
          <p14:tracePt t="120733" x="4471988" y="4400550"/>
          <p14:tracePt t="120741" x="4465638" y="4400550"/>
          <p14:tracePt t="120773" x="4451350" y="4400550"/>
          <p14:tracePt t="120782" x="4443413" y="4400550"/>
          <p14:tracePt t="120789" x="4437063" y="4400550"/>
          <p14:tracePt t="120799" x="4429125" y="4400550"/>
          <p14:tracePt t="120845" x="4408488" y="4400550"/>
          <p14:tracePt t="120853" x="4400550" y="4400550"/>
          <p14:tracePt t="120860" x="4394200" y="4400550"/>
          <p14:tracePt t="120865" x="4371975" y="4386263"/>
          <p14:tracePt t="120882" x="4337050" y="4357688"/>
          <p14:tracePt t="120899" x="4300538" y="4329113"/>
          <p14:tracePt t="120915" x="4257675" y="4314825"/>
          <p14:tracePt t="120933" x="4251325" y="4308475"/>
          <p14:tracePt t="120949" x="4237038" y="4308475"/>
          <p14:tracePt t="120966" x="4229100" y="4308475"/>
          <p14:tracePt t="120982" x="4222750" y="4300538"/>
          <p14:tracePt t="120999" x="4186238" y="4271963"/>
          <p14:tracePt t="121016" x="4179888" y="4265613"/>
          <p14:tracePt t="121032" x="4171950" y="4237038"/>
          <p14:tracePt t="121049" x="4165600" y="4222750"/>
          <p14:tracePt t="121092" x="4157663" y="4214813"/>
          <p14:tracePt t="121101" x="4157663" y="4208463"/>
          <p14:tracePt t="121109" x="4157663" y="4186238"/>
          <p14:tracePt t="121119" x="4157663" y="4179888"/>
          <p14:tracePt t="121132" x="4165600" y="4157663"/>
          <p14:tracePt t="121180" x="4179888" y="4137025"/>
          <p14:tracePt t="121188" x="4186238" y="4129088"/>
          <p14:tracePt t="121188" x="4200525" y="4122738"/>
          <p14:tracePt t="121204" x="4208463" y="4114800"/>
          <p14:tracePt t="121222" x="4214813" y="4108450"/>
          <p14:tracePt t="121228" x="4222750" y="4108450"/>
          <p14:tracePt t="121236" x="4237038" y="4108450"/>
          <p14:tracePt t="121248" x="4271963" y="4108450"/>
          <p14:tracePt t="121265" x="4300538" y="4100513"/>
          <p14:tracePt t="121282" x="4322763" y="4100513"/>
          <p14:tracePt t="121298" x="4351338" y="4100513"/>
          <p14:tracePt t="121315" x="4357688" y="4100513"/>
          <p14:tracePt t="121331" x="4379913" y="4100513"/>
          <p14:tracePt t="121349" x="4394200" y="4100513"/>
          <p14:tracePt t="121365" x="4400550" y="4100513"/>
          <p14:tracePt t="121382" x="4414838" y="4100513"/>
          <p14:tracePt t="121398" x="4422775" y="4100513"/>
          <p14:tracePt t="121436" x="4429125" y="4100513"/>
          <p14:tracePt t="121445" x="4437063" y="4100513"/>
          <p14:tracePt t="121453" x="4451350" y="4100513"/>
          <p14:tracePt t="121465" x="4465638" y="4100513"/>
          <p14:tracePt t="121481" x="4471988" y="4108450"/>
          <p14:tracePt t="121517" x="4479925" y="4114800"/>
          <p14:tracePt t="121533" x="4486275" y="4114800"/>
          <p14:tracePt t="121533" x="4494213" y="4114800"/>
          <p14:tracePt t="121548" x="4522788" y="4129088"/>
          <p14:tracePt t="121637" x="4522788" y="4137025"/>
          <p14:tracePt t="121653" x="4529138" y="4151313"/>
          <p14:tracePt t="121709" x="4537075" y="4157663"/>
          <p14:tracePt t="121748" x="4537075" y="4179888"/>
          <p14:tracePt t="121797" x="4537075" y="4186238"/>
          <p14:tracePt t="121813" x="4537075" y="4194175"/>
          <p14:tracePt t="121916" x="4537075" y="4200525"/>
          <p14:tracePt t="122068" x="4537075" y="4214813"/>
          <p14:tracePt t="122084" x="4529138" y="4229100"/>
          <p14:tracePt t="122092" x="4522788" y="4237038"/>
          <p14:tracePt t="122114" x="4514850" y="4243388"/>
          <p14:tracePt t="122120" x="4514850" y="4251325"/>
          <p14:tracePt t="122130" x="4508500" y="4257675"/>
          <p14:tracePt t="122146" x="4500563" y="4257675"/>
          <p14:tracePt t="122205" x="4494213" y="4257675"/>
          <p14:tracePt t="122397" x="4486275" y="4265613"/>
          <p14:tracePt t="122409" x="4486275" y="4279900"/>
          <p14:tracePt t="122420" x="4486275" y="4294188"/>
          <p14:tracePt t="122422" x="4486275" y="4300538"/>
          <p14:tracePt t="122477" x="4486275" y="4308475"/>
          <p14:tracePt t="122485" x="4479925" y="4314825"/>
          <p14:tracePt t="122517" x="4465638" y="4329113"/>
          <p14:tracePt t="122565" x="4457700" y="4337050"/>
          <p14:tracePt t="122573" x="4451350" y="4343400"/>
          <p14:tracePt t="122582" x="4443413" y="4351338"/>
          <p14:tracePt t="122589" x="4437063" y="4351338"/>
          <p14:tracePt t="122605" x="4429125" y="4357688"/>
          <p14:tracePt t="122613" x="4408488" y="4371975"/>
          <p14:tracePt t="122630" x="4400550" y="4371975"/>
          <p14:tracePt t="122646" x="4386263" y="4371975"/>
          <p14:tracePt t="122663" x="4357688" y="4371975"/>
          <p14:tracePt t="122680" x="4337050" y="4371975"/>
          <p14:tracePt t="122696" x="4314825" y="4371975"/>
          <p14:tracePt t="122712" x="4300538" y="4371975"/>
          <p14:tracePt t="122730" x="4279900" y="4371975"/>
          <p14:tracePt t="122747" x="4271963" y="4365625"/>
          <p14:tracePt t="122763" x="4271963" y="4343400"/>
          <p14:tracePt t="122779" x="4271963" y="4329113"/>
          <p14:tracePt t="122779" x="4271963" y="4314825"/>
          <p14:tracePt t="122812" x="4271963" y="4308475"/>
          <p14:tracePt t="122813" x="4271963" y="4294188"/>
          <p14:tracePt t="122830" x="4271963" y="4265613"/>
          <p14:tracePt t="122846" x="4271963" y="4257675"/>
          <p14:tracePt t="122863" x="4271963" y="4251325"/>
          <p14:tracePt t="122879" x="4271963" y="4229100"/>
          <p14:tracePt t="122895" x="4271963" y="4214813"/>
          <p14:tracePt t="122913" x="4286250" y="4200525"/>
          <p14:tracePt t="122929" x="4294188" y="4179888"/>
          <p14:tracePt t="122973" x="4300538" y="4165600"/>
          <p14:tracePt t="122989" x="4322763" y="4157663"/>
          <p14:tracePt t="123005" x="4329113" y="4151313"/>
          <p14:tracePt t="123016" x="4343400" y="4151313"/>
          <p14:tracePt t="123037" x="4351338" y="4151313"/>
          <p14:tracePt t="123047" x="4357688" y="4151313"/>
          <p14:tracePt t="123047" x="4365625" y="4151313"/>
          <p14:tracePt t="123053" x="4379913" y="4151313"/>
          <p14:tracePt t="123062" x="4386263" y="4151313"/>
          <p14:tracePt t="123079" x="4400550" y="4151313"/>
          <p14:tracePt t="123096" x="4422775" y="4151313"/>
          <p14:tracePt t="123112" x="4451350" y="4151313"/>
          <p14:tracePt t="123129" x="4471988" y="4165600"/>
          <p14:tracePt t="123145" x="4479925" y="4179888"/>
          <p14:tracePt t="123163" x="4486275" y="4186238"/>
          <p14:tracePt t="123179" x="4486275" y="4208463"/>
          <p14:tracePt t="123269" x="4486275" y="4214813"/>
          <p14:tracePt t="123373" x="4486275" y="4208463"/>
          <p14:tracePt t="123381" x="4486275" y="4194175"/>
          <p14:tracePt t="123387" x="4486275" y="4179888"/>
          <p14:tracePt t="123395" x="4465638" y="4143375"/>
          <p14:tracePt t="123412" x="4443413" y="4100513"/>
          <p14:tracePt t="123429" x="4429125" y="4086225"/>
          <p14:tracePt t="123445" x="4422775" y="4079875"/>
          <p14:tracePt t="123501" x="4414838" y="4079875"/>
          <p14:tracePt t="123509" x="4400550" y="4079875"/>
          <p14:tracePt t="123525" x="4394200" y="4079875"/>
          <p14:tracePt t="123536" x="4386263" y="4079875"/>
          <p14:tracePt t="123545" x="4379913" y="4079875"/>
          <p14:tracePt t="123561" x="4351338" y="4079875"/>
          <p14:tracePt t="123578" x="4337050" y="4057650"/>
          <p14:tracePt t="123595" x="4329113" y="4043363"/>
          <p14:tracePt t="123612" x="4300538" y="4014788"/>
          <p14:tracePt t="123628" x="4294188" y="3971925"/>
          <p14:tracePt t="123645" x="4294188" y="3943350"/>
          <p14:tracePt t="123661" x="4294188" y="3908425"/>
          <p14:tracePt t="123678" x="4286250" y="3886200"/>
          <p14:tracePt t="123694" x="4286250" y="3851275"/>
          <p14:tracePt t="123711" x="4286250" y="3829050"/>
          <p14:tracePt t="123729" x="4286250" y="3814763"/>
          <p14:tracePt t="123745" x="4286250" y="3786188"/>
          <p14:tracePt t="123762" x="4300538" y="3771900"/>
          <p14:tracePt t="123778" x="4351338" y="3771900"/>
          <p14:tracePt t="123795" x="4414838" y="3771900"/>
          <p14:tracePt t="123811" x="4500563" y="3771900"/>
          <p14:tracePt t="123827" x="4608513" y="3771900"/>
          <p14:tracePt t="123845" x="4643438" y="3786188"/>
          <p14:tracePt t="123860" x="4679950" y="3808413"/>
          <p14:tracePt t="123878" x="4714875" y="3865563"/>
          <p14:tracePt t="123895" x="4743450" y="3886200"/>
          <p14:tracePt t="123912" x="4779963" y="3908425"/>
          <p14:tracePt t="123927" x="4800600" y="3914775"/>
          <p14:tracePt t="123945" x="4808538" y="3914775"/>
          <p14:tracePt t="123961" x="4822825" y="3914775"/>
          <p14:tracePt t="123977" x="4886325" y="3914775"/>
          <p14:tracePt t="123995" x="4965700" y="3914775"/>
          <p14:tracePt t="124010" x="5100638" y="3914775"/>
          <p14:tracePt t="124028" x="5457825" y="3914775"/>
          <p14:tracePt t="124045" x="5651500" y="3914775"/>
          <p14:tracePt t="124062" x="5822950" y="3929063"/>
          <p14:tracePt t="124077" x="5915025" y="3943350"/>
          <p14:tracePt t="124095" x="5951538" y="3957638"/>
          <p14:tracePt t="124110" x="5972175" y="3957638"/>
          <p14:tracePt t="124128" x="5994400" y="3965575"/>
          <p14:tracePt t="124144" x="6008688" y="3965575"/>
          <p14:tracePt t="124161" x="6022975" y="3965575"/>
          <p14:tracePt t="124178" x="6051550" y="3971925"/>
          <p14:tracePt t="124245" x="6051550" y="3986213"/>
          <p14:tracePt t="124253" x="6043613" y="4014788"/>
          <p14:tracePt t="124269" x="5986463" y="4043363"/>
          <p14:tracePt t="124278" x="5894388" y="4065588"/>
          <p14:tracePt t="124294" x="5729288" y="4114800"/>
          <p14:tracePt t="124310" x="5600700" y="4137025"/>
          <p14:tracePt t="124327" x="5500688" y="4165600"/>
          <p14:tracePt t="124343" x="5429250" y="4171950"/>
          <p14:tracePt t="124362" x="5380038" y="4171950"/>
          <p14:tracePt t="124377" x="5308600" y="4179888"/>
          <p14:tracePt t="124394" x="5157788" y="4194175"/>
          <p14:tracePt t="124410" x="5014913" y="4214813"/>
          <p14:tracePt t="124427" x="4922838" y="4214813"/>
          <p14:tracePt t="124443" x="4872038" y="4229100"/>
          <p14:tracePt t="124524" x="4865688" y="4229100"/>
          <p14:tracePt t="124564" x="4857750" y="4237038"/>
          <p14:tracePt t="124572" x="4857750" y="4294188"/>
          <p14:tracePt t="124581" x="4857750" y="4322763"/>
          <p14:tracePt t="124593" x="4865688" y="4357688"/>
          <p14:tracePt t="124610" x="4865688" y="4400550"/>
          <p14:tracePt t="124627" x="4872038" y="4422775"/>
          <p14:tracePt t="124643" x="4872038" y="4465638"/>
          <p14:tracePt t="124676" x="4872038" y="4471988"/>
          <p14:tracePt t="124677" x="4879975" y="4479925"/>
          <p14:tracePt t="124741" x="4886325" y="4486275"/>
          <p14:tracePt t="124757" x="4894263" y="4486275"/>
          <p14:tracePt t="124761" x="4900613" y="4494213"/>
          <p14:tracePt t="124797" x="4908550" y="4500563"/>
          <p14:tracePt t="124813" x="4914900" y="4508500"/>
          <p14:tracePt t="124821" x="4914900" y="4522788"/>
          <p14:tracePt t="124829" x="4937125" y="4543425"/>
          <p14:tracePt t="124835" x="4943475" y="4551363"/>
          <p14:tracePt t="124843" x="4951413" y="4565650"/>
          <p14:tracePt t="124860" x="4994275" y="4608513"/>
          <p14:tracePt t="124877" x="5000625" y="4629150"/>
          <p14:tracePt t="124893" x="5022850" y="4657725"/>
          <p14:tracePt t="124910" x="5029200" y="4679950"/>
          <p14:tracePt t="124927" x="5043488" y="4694238"/>
          <p14:tracePt t="124943" x="5080000" y="4722813"/>
          <p14:tracePt t="124960" x="5086350" y="4729163"/>
          <p14:tracePt t="124976" x="5108575" y="4743450"/>
          <p14:tracePt t="124994" x="5129213" y="4757738"/>
          <p14:tracePt t="125009" x="5143500" y="4765675"/>
          <p14:tracePt t="125027" x="5165725" y="4779963"/>
          <p14:tracePt t="125042" x="5172075" y="4779963"/>
          <p14:tracePt t="125060" x="5180013" y="4786313"/>
          <p14:tracePt t="125076" x="5180013" y="4800600"/>
          <p14:tracePt t="125093" x="5180013" y="4829175"/>
          <p14:tracePt t="125110" x="5165725" y="4843463"/>
          <p14:tracePt t="125126" x="5122863" y="4851400"/>
          <p14:tracePt t="125143" x="5057775" y="4851400"/>
          <p14:tracePt t="125160" x="4994275" y="4851400"/>
          <p14:tracePt t="125176" x="4900613" y="4851400"/>
          <p14:tracePt t="125192" x="4786313" y="4814888"/>
          <p14:tracePt t="125209" x="4722813" y="4786313"/>
          <p14:tracePt t="125226" x="4637088" y="4757738"/>
          <p14:tracePt t="125242" x="4608513" y="4737100"/>
          <p14:tracePt t="125260" x="4565650" y="4729163"/>
          <p14:tracePt t="125275" x="4443413" y="4708525"/>
          <p14:tracePt t="125293" x="4357688" y="4665663"/>
          <p14:tracePt t="125309" x="4286250" y="4622800"/>
          <p14:tracePt t="125326" x="4229100" y="4608513"/>
          <p14:tracePt t="125343" x="4222750" y="4594225"/>
          <p14:tracePt t="125405" x="4214813" y="4586288"/>
          <p14:tracePt t="125604" x="4214813" y="4579938"/>
          <p14:tracePt t="125612" x="4229100" y="4586288"/>
          <p14:tracePt t="125624" x="4251325" y="4586288"/>
          <p14:tracePt t="125641" x="4271963" y="4586288"/>
          <p14:tracePt t="125659" x="4286250" y="4600575"/>
          <p14:tracePt t="125853" x="4300538" y="4600575"/>
          <p14:tracePt t="125901" x="4308475" y="4600575"/>
          <p14:tracePt t="125957" x="4314825" y="4600575"/>
          <p14:tracePt t="125973" x="4322763" y="4600575"/>
          <p14:tracePt t="125980" x="4337050" y="4600575"/>
          <p14:tracePt t="125986" x="4343400" y="4600575"/>
          <p14:tracePt t="126008" x="4379913" y="4622800"/>
          <p14:tracePt t="126024" x="4422775" y="4643438"/>
          <p14:tracePt t="126025" x="4457700" y="4657725"/>
          <p14:tracePt t="126042" x="4508500" y="4708525"/>
          <p14:tracePt t="126058" x="4537075" y="4737100"/>
          <p14:tracePt t="126075" x="4579938" y="4757738"/>
          <p14:tracePt t="126092" x="4586288" y="4765675"/>
          <p14:tracePt t="126092" x="4608513" y="4779963"/>
          <p14:tracePt t="126109" x="4643438" y="4786313"/>
          <p14:tracePt t="126125" x="4672013" y="4800600"/>
          <p14:tracePt t="126142" x="4700588" y="4800600"/>
          <p14:tracePt t="126158" x="4751388" y="4822825"/>
          <p14:tracePt t="126175" x="4814888" y="4822825"/>
          <p14:tracePt t="126192" x="4843463" y="4829175"/>
          <p14:tracePt t="126208" x="4872038" y="4829175"/>
          <p14:tracePt t="126225" x="4908550" y="4837113"/>
          <p14:tracePt t="126241" x="4922838" y="4843463"/>
          <p14:tracePt t="126274" x="4943475" y="4843463"/>
          <p14:tracePt t="126275" x="4972050" y="4843463"/>
          <p14:tracePt t="126292" x="4986338" y="4843463"/>
          <p14:tracePt t="126308" x="5022850" y="4843463"/>
          <p14:tracePt t="126357" x="5029200" y="4851400"/>
          <p14:tracePt t="126781" x="5057775" y="4851400"/>
          <p14:tracePt t="126789" x="5080000" y="4872038"/>
          <p14:tracePt t="126797" x="5114925" y="4894263"/>
          <p14:tracePt t="126807" x="5157788" y="4914900"/>
          <p14:tracePt t="126823" x="5194300" y="4943475"/>
          <p14:tracePt t="126841" x="5237163" y="4965700"/>
          <p14:tracePt t="126856" x="5286375" y="4986338"/>
          <p14:tracePt t="126874" x="5322888" y="5000625"/>
          <p14:tracePt t="126891" x="5343525" y="5029200"/>
          <p14:tracePt t="126907" x="5380038" y="5037138"/>
          <p14:tracePt t="126924" x="5437188" y="5037138"/>
          <p14:tracePt t="126939" x="5529263" y="5057775"/>
          <p14:tracePt t="126957" x="5572125" y="5072063"/>
          <p14:tracePt t="126973" x="5600700" y="5086350"/>
          <p14:tracePt t="126990" x="5614988" y="5086350"/>
          <p14:tracePt t="127006" x="5637213" y="5086350"/>
          <p14:tracePt t="127023" x="5651500" y="5086350"/>
          <p14:tracePt t="127069" x="5665788" y="5086350"/>
          <p14:tracePt t="127085" x="5672138" y="5086350"/>
          <p14:tracePt t="127133" x="5680075" y="5086350"/>
          <p14:tracePt t="127149" x="5686425" y="5086350"/>
          <p14:tracePt t="127181" x="5708650" y="5086350"/>
          <p14:tracePt t="127189" x="5715000" y="5086350"/>
          <p14:tracePt t="127197" x="5722938" y="5086350"/>
          <p14:tracePt t="127253" x="5729288" y="5086350"/>
          <p14:tracePt t="127421" x="5737225" y="5094288"/>
          <p14:tracePt t="127492" x="5722938" y="5094288"/>
          <p14:tracePt t="127501" x="5708650" y="5094288"/>
          <p14:tracePt t="127501" x="5657850" y="5094288"/>
          <p14:tracePt t="127516" x="5600700" y="5086350"/>
          <p14:tracePt t="127525" x="5529263" y="5065713"/>
          <p14:tracePt t="127533" x="5400675" y="5022850"/>
          <p14:tracePt t="127541" x="5172075" y="4922838"/>
          <p14:tracePt t="127556" x="4879975" y="4822825"/>
          <p14:tracePt t="127573" x="4743450" y="4757738"/>
          <p14:tracePt t="127590" x="4665663" y="4737100"/>
          <p14:tracePt t="127606" x="4579938" y="4714875"/>
          <p14:tracePt t="127623" x="4486275" y="4672013"/>
          <p14:tracePt t="127639" x="4371975" y="4651375"/>
          <p14:tracePt t="127656" x="4243388" y="4600575"/>
          <p14:tracePt t="127672" x="4194175" y="4594225"/>
          <p14:tracePt t="127689" x="4151313" y="4572000"/>
          <p14:tracePt t="127706" x="4129088" y="4572000"/>
          <p14:tracePt t="127722" x="4114800" y="4565650"/>
          <p14:tracePt t="127740" x="4057650" y="4565650"/>
          <p14:tracePt t="127756" x="3829050" y="4543425"/>
          <p14:tracePt t="127773" x="3700463" y="4479925"/>
          <p14:tracePt t="127789" x="3536950" y="4429125"/>
          <p14:tracePt t="127807" x="3414713" y="4371975"/>
          <p14:tracePt t="127822" x="3343275" y="4343400"/>
          <p14:tracePt t="127839" x="3300413" y="4337050"/>
          <p14:tracePt t="127856" x="3236913" y="4314825"/>
          <p14:tracePt t="127872" x="3165475" y="4294188"/>
          <p14:tracePt t="127890" x="3108325" y="4271963"/>
          <p14:tracePt t="127905" x="3043238" y="4265613"/>
          <p14:tracePt t="127923" x="2994025" y="4237038"/>
          <p14:tracePt t="127938" x="2936875" y="4229100"/>
          <p14:tracePt t="127956" x="2871788" y="4200525"/>
          <p14:tracePt t="127972" x="2794000" y="4179888"/>
          <p14:tracePt t="127988" x="2757488" y="4151313"/>
          <p14:tracePt t="128006" x="2736850" y="4137025"/>
          <p14:tracePt t="128021" x="2679700" y="4086225"/>
          <p14:tracePt t="128039" x="2657475" y="4065588"/>
          <p14:tracePt t="128055" x="2651125" y="4057650"/>
          <p14:tracePt t="128072" x="2628900" y="4051300"/>
          <p14:tracePt t="128088" x="2622550" y="4029075"/>
          <p14:tracePt t="128105" x="2622550" y="3994150"/>
          <p14:tracePt t="128121" x="2622550" y="3979863"/>
          <p14:tracePt t="128138" x="2622550" y="3957638"/>
          <p14:tracePt t="128156" x="2622550" y="3951288"/>
          <p14:tracePt t="128171" x="2636838" y="3929063"/>
          <p14:tracePt t="128189" x="2665413" y="3929063"/>
          <p14:tracePt t="128205" x="2757488" y="3929063"/>
          <p14:tracePt t="128223" x="2936875" y="3979863"/>
          <p14:tracePt t="128238" x="3171825" y="4108450"/>
          <p14:tracePt t="128256" x="3443288" y="4251325"/>
          <p14:tracePt t="128272" x="3657600" y="4343400"/>
          <p14:tracePt t="128288" x="3871913" y="4451350"/>
          <p14:tracePt t="128305" x="4071938" y="4537075"/>
          <p14:tracePt t="128322" x="4329113" y="4643438"/>
          <p14:tracePt t="128339" x="4579938" y="4743450"/>
          <p14:tracePt t="128356" x="4808538" y="4851400"/>
          <p14:tracePt t="128356" x="4900613" y="4894263"/>
          <p14:tracePt t="128373" x="5029200" y="4951413"/>
          <p14:tracePt t="128388" x="5237163" y="5037138"/>
          <p14:tracePt t="128406" x="5351463" y="5080000"/>
          <p14:tracePt t="128421" x="5500688" y="5143500"/>
          <p14:tracePt t="128438" x="5637213" y="5186363"/>
          <p14:tracePt t="128455" x="5786438" y="5265738"/>
          <p14:tracePt t="128472" x="5922963" y="5314950"/>
          <p14:tracePt t="128488" x="6065838" y="5351463"/>
          <p14:tracePt t="128504" x="6265863" y="5400675"/>
          <p14:tracePt t="128521" x="6443663" y="5451475"/>
          <p14:tracePt t="128537" x="6608763" y="5508625"/>
          <p14:tracePt t="128555" x="6751638" y="5543550"/>
          <p14:tracePt t="128571" x="6915150" y="5580063"/>
          <p14:tracePt t="128588" x="7058025" y="5622925"/>
          <p14:tracePt t="128604" x="7137400" y="5622925"/>
          <p14:tracePt t="128621" x="7208838" y="5629275"/>
          <p14:tracePt t="128638" x="7308850" y="5629275"/>
          <p14:tracePt t="128654" x="7451725" y="5629275"/>
          <p14:tracePt t="128670" x="7586663" y="5629275"/>
          <p14:tracePt t="128687" x="7694613" y="5629275"/>
          <p14:tracePt t="128705" x="7823200" y="5586413"/>
          <p14:tracePt t="128721" x="7966075" y="5486400"/>
          <p14:tracePt t="128737" x="8115300" y="5400675"/>
          <p14:tracePt t="128755" x="8223250" y="5343525"/>
          <p14:tracePt t="128771" x="8358188" y="5280025"/>
          <p14:tracePt t="128787" x="8466138" y="5257800"/>
          <p14:tracePt t="128804" x="8594725" y="5214938"/>
          <p14:tracePt t="128821" x="8672513" y="5180013"/>
          <p14:tracePt t="128837" x="8729663" y="5165725"/>
          <p14:tracePt t="128854" x="8780463" y="5122863"/>
          <p14:tracePt t="128871" x="8809038" y="5108575"/>
          <p14:tracePt t="128888" x="8829675" y="5086350"/>
          <p14:tracePt t="128904" x="8829675" y="5043488"/>
          <p14:tracePt t="128921" x="8823325" y="4986338"/>
          <p14:tracePt t="128937" x="8758238" y="4886325"/>
          <p14:tracePt t="128954" x="8686800" y="4779963"/>
          <p14:tracePt t="128971" x="8615363" y="4672013"/>
          <p14:tracePt t="128987" x="8515350" y="4565650"/>
          <p14:tracePt t="128987" x="8501063" y="4537075"/>
          <p14:tracePt t="129005" x="8415338" y="4486275"/>
          <p14:tracePt t="129021" x="8308975" y="4429125"/>
          <p14:tracePt t="129038" x="8129588" y="4371975"/>
          <p14:tracePt t="129054" x="7937500" y="4351338"/>
          <p14:tracePt t="129071" x="7723188" y="4308475"/>
          <p14:tracePt t="129087" x="7515225" y="4286250"/>
          <p14:tracePt t="129103" x="7300913" y="4243388"/>
          <p14:tracePt t="129120" x="7165975" y="4229100"/>
          <p14:tracePt t="129137" x="7000875" y="4208463"/>
          <p14:tracePt t="129154" x="6808788" y="4179888"/>
          <p14:tracePt t="129170" x="6537325" y="4165600"/>
          <p14:tracePt t="129187" x="6280150" y="4165600"/>
          <p14:tracePt t="129203" x="6037263" y="4151313"/>
          <p14:tracePt t="129203" x="5951538" y="4151313"/>
          <p14:tracePt t="129221" x="5686425" y="4114800"/>
          <p14:tracePt t="129237" x="5394325" y="4086225"/>
          <p14:tracePt t="129255" x="5137150" y="4071938"/>
          <p14:tracePt t="129270" x="4957763" y="4043363"/>
          <p14:tracePt t="129286" x="4814888" y="4022725"/>
          <p14:tracePt t="129304" x="4694238" y="4008438"/>
          <p14:tracePt t="129320" x="4543425" y="3971925"/>
          <p14:tracePt t="129337" x="4400550" y="3957638"/>
          <p14:tracePt t="129353" x="4229100" y="3957638"/>
          <p14:tracePt t="129370" x="4086225" y="3922713"/>
          <p14:tracePt t="129386" x="3971925" y="3914775"/>
          <p14:tracePt t="129404" x="3851275" y="3900488"/>
          <p14:tracePt t="129419" x="3686175" y="3865563"/>
          <p14:tracePt t="129436" x="3594100" y="3865563"/>
          <p14:tracePt t="129453" x="3486150" y="3865563"/>
          <p14:tracePt t="129469" x="3351213" y="3865563"/>
          <p14:tracePt t="129486" x="3243263" y="3865563"/>
          <p14:tracePt t="129503" x="3179763" y="3865563"/>
          <p14:tracePt t="129520" x="3128963" y="3865563"/>
          <p14:tracePt t="129536" x="3094038" y="3865563"/>
          <p14:tracePt t="129553" x="3057525" y="3865563"/>
          <p14:tracePt t="129569" x="3043238" y="3871913"/>
          <p14:tracePt t="129587" x="3000375" y="3900488"/>
          <p14:tracePt t="129602" x="2979738" y="3914775"/>
          <p14:tracePt t="129620" x="2965450" y="3929063"/>
          <p14:tracePt t="129620" x="2965450" y="3937000"/>
          <p14:tracePt t="129637" x="2965450" y="3994150"/>
          <p14:tracePt t="129653" x="2979738" y="4086225"/>
          <p14:tracePt t="129670" x="3057525" y="4179888"/>
          <p14:tracePt t="129686" x="3151188" y="4243388"/>
          <p14:tracePt t="129703" x="3271838" y="4329113"/>
          <p14:tracePt t="129720" x="3371850" y="4379913"/>
          <p14:tracePt t="129736" x="3471863" y="4429125"/>
          <p14:tracePt t="129753" x="3636963" y="4494213"/>
          <p14:tracePt t="129769" x="3808413" y="4557713"/>
          <p14:tracePt t="129787" x="4008438" y="4651375"/>
          <p14:tracePt t="129802" x="4137025" y="4700588"/>
          <p14:tracePt t="129820" x="4357688" y="4794250"/>
          <p14:tracePt t="129836" x="4729163" y="4922838"/>
          <p14:tracePt t="129853" x="4908550" y="4972050"/>
          <p14:tracePt t="129869" x="5072063" y="5022850"/>
          <p14:tracePt t="129886" x="5186363" y="5057775"/>
          <p14:tracePt t="129902" x="5257800" y="5100638"/>
          <p14:tracePt t="129919" x="5357813" y="5143500"/>
          <p14:tracePt t="129936" x="5429250" y="5186363"/>
          <p14:tracePt t="129953" x="5508625" y="5208588"/>
          <p14:tracePt t="129970" x="5657850" y="5251450"/>
          <p14:tracePt t="129985" x="5837238" y="5294313"/>
          <p14:tracePt t="130003" x="6000750" y="5343525"/>
          <p14:tracePt t="130019" x="6165850" y="5394325"/>
          <p14:tracePt t="130036" x="6308725" y="5443538"/>
          <p14:tracePt t="130052" x="6580188" y="5537200"/>
          <p14:tracePt t="130069" x="6743700" y="5572125"/>
          <p14:tracePt t="130086" x="6886575" y="5572125"/>
          <p14:tracePt t="130102" x="7043738" y="5572125"/>
          <p14:tracePt t="130119" x="7143750" y="5572125"/>
          <p14:tracePt t="130135" x="7286625" y="5572125"/>
          <p14:tracePt t="130152" x="7458075" y="5572125"/>
          <p14:tracePt t="130168" x="7629525" y="5572125"/>
          <p14:tracePt t="130185" x="7772400" y="5572125"/>
          <p14:tracePt t="130202" x="7951788" y="5543550"/>
          <p14:tracePt t="130219" x="8115300" y="5494338"/>
          <p14:tracePt t="130235" x="8280400" y="5414963"/>
          <p14:tracePt t="130251" x="8466138" y="5294313"/>
          <p14:tracePt t="130270" x="8523288" y="5243513"/>
          <p14:tracePt t="130286" x="8551863" y="5194300"/>
          <p14:tracePt t="130302" x="8572500" y="5151438"/>
          <p14:tracePt t="130318" x="8594725" y="5072063"/>
          <p14:tracePt t="130335" x="8609013" y="4986338"/>
          <p14:tracePt t="130353" x="8609013" y="4922838"/>
          <p14:tracePt t="130369" x="8609013" y="4879975"/>
          <p14:tracePt t="130385" x="8586788" y="4822825"/>
          <p14:tracePt t="130402" x="8501063" y="4757738"/>
          <p14:tracePt t="130418" x="8380413" y="4686300"/>
          <p14:tracePt t="130435" x="8208963" y="4579938"/>
          <p14:tracePt t="130452" x="7929563" y="4494213"/>
          <p14:tracePt t="130468" x="7508875" y="4386263"/>
          <p14:tracePt t="130486" x="7265988" y="4357688"/>
          <p14:tracePt t="130501" x="7037388" y="4329113"/>
          <p14:tracePt t="130519" x="6865938" y="4308475"/>
          <p14:tracePt t="130534" x="6700838" y="4279900"/>
          <p14:tracePt t="130552" x="6537325" y="4243388"/>
          <p14:tracePt t="130569" x="6329363" y="4214813"/>
          <p14:tracePt t="130584" x="6086475" y="4171950"/>
          <p14:tracePt t="130602" x="5808663" y="4129088"/>
          <p14:tracePt t="130618" x="5600700" y="4108450"/>
          <p14:tracePt t="130635" x="5422900" y="4079875"/>
          <p14:tracePt t="130651" x="5186363" y="4043363"/>
          <p14:tracePt t="130668" x="5057775" y="4022725"/>
          <p14:tracePt t="130685" x="4929188" y="3994150"/>
          <p14:tracePt t="130701" x="4822825" y="3986213"/>
          <p14:tracePt t="130719" x="4700588" y="3971925"/>
          <p14:tracePt t="130735" x="4572000" y="3965575"/>
          <p14:tracePt t="130752" x="4486275" y="3937000"/>
          <p14:tracePt t="130767" x="4408488" y="3929063"/>
          <p14:tracePt t="130785" x="4365625" y="3922713"/>
          <p14:tracePt t="130801" x="4300538" y="3922713"/>
          <p14:tracePt t="130818" x="4165600" y="3922713"/>
          <p14:tracePt t="130834" x="4043363" y="3922713"/>
          <p14:tracePt t="130851" x="3922713" y="3922713"/>
          <p14:tracePt t="130867" x="3765550" y="3922713"/>
          <p14:tracePt t="130885" x="3657600" y="3922713"/>
          <p14:tracePt t="130902" x="3571875" y="3922713"/>
          <p14:tracePt t="130917" x="3551238" y="3922713"/>
          <p14:tracePt t="130935" x="3514725" y="3922713"/>
          <p14:tracePt t="130951" x="3508375" y="3965575"/>
          <p14:tracePt t="130968" x="3479800" y="4051300"/>
          <p14:tracePt t="130984" x="3457575" y="4137025"/>
          <p14:tracePt t="131001" x="3443288" y="4186238"/>
          <p14:tracePt t="131017" x="3429000" y="4237038"/>
          <p14:tracePt t="131035" x="3429000" y="4271963"/>
          <p14:tracePt t="131051" x="3429000" y="4300538"/>
          <p14:tracePt t="131067" x="3529013" y="4379913"/>
          <p14:tracePt t="131084" x="3629025" y="4437063"/>
          <p14:tracePt t="131100" x="3779838" y="4514850"/>
          <p14:tracePt t="131118" x="3951288" y="4600575"/>
          <p14:tracePt t="131134" x="4137025" y="4679950"/>
          <p14:tracePt t="131151" x="4337050" y="4765675"/>
          <p14:tracePt t="131167" x="4551363" y="4843463"/>
          <p14:tracePt t="131184" x="4765675" y="4908550"/>
          <p14:tracePt t="131200" x="4943475" y="4965700"/>
          <p14:tracePt t="131218" x="5080000" y="5022850"/>
          <p14:tracePt t="131235" x="5194300" y="5072063"/>
          <p14:tracePt t="131251" x="5294313" y="5114925"/>
          <p14:tracePt t="131268" x="5408613" y="5137150"/>
          <p14:tracePt t="131283" x="5580063" y="5180013"/>
          <p14:tracePt t="131300" x="5700713" y="5208588"/>
          <p14:tracePt t="131317" x="5786438" y="5237163"/>
          <p14:tracePt t="131334" x="5857875" y="5243513"/>
          <p14:tracePt t="131352" x="5951538" y="5257800"/>
          <p14:tracePt t="131367" x="6057900" y="5280025"/>
          <p14:tracePt t="131384" x="6200775" y="5300663"/>
          <p14:tracePt t="131400" x="6294438" y="5314950"/>
          <p14:tracePt t="131417" x="6380163" y="5343525"/>
          <p14:tracePt t="131434" x="6443663" y="5343525"/>
          <p14:tracePt t="131451" x="6523038" y="5357813"/>
          <p14:tracePt t="131466" x="6651625" y="5365750"/>
          <p14:tracePt t="131484" x="6843713" y="5394325"/>
          <p14:tracePt t="131500" x="7072313" y="5394325"/>
          <p14:tracePt t="131517" x="7151688" y="5394325"/>
          <p14:tracePt t="131534" x="7194550" y="5394325"/>
          <p14:tracePt t="131550" x="7258050" y="5394325"/>
          <p14:tracePt t="131567" x="7329488" y="5394325"/>
          <p14:tracePt t="131583" x="7415213" y="5386388"/>
          <p14:tracePt t="131601" x="7515225" y="5343525"/>
          <p14:tracePt t="131616" x="7594600" y="5314950"/>
          <p14:tracePt t="131634" x="7651750" y="5272088"/>
          <p14:tracePt t="131650" x="7723188" y="5222875"/>
          <p14:tracePt t="131667" x="7786688" y="5157788"/>
          <p14:tracePt t="131684" x="7851775" y="5086350"/>
          <p14:tracePt t="131700" x="7886700" y="4986338"/>
          <p14:tracePt t="131717" x="7894638" y="4929188"/>
          <p14:tracePt t="131733" x="7908925" y="4886325"/>
          <p14:tracePt t="131750" x="7908925" y="4843463"/>
          <p14:tracePt t="131767" x="7908925" y="4814888"/>
          <p14:tracePt t="131784" x="7858125" y="4786313"/>
          <p14:tracePt t="131799" x="7772400" y="4722813"/>
          <p14:tracePt t="131817" x="7623175" y="4629150"/>
          <p14:tracePt t="131832" x="7386638" y="4537075"/>
          <p14:tracePt t="131850" x="7151688" y="4437063"/>
          <p14:tracePt t="131866" x="6965950" y="4329113"/>
          <p14:tracePt t="131883" x="6737350" y="4237038"/>
          <p14:tracePt t="131900" x="6551613" y="4157663"/>
          <p14:tracePt t="131917" x="6429375" y="4137025"/>
          <p14:tracePt t="131934" x="6372225" y="4108450"/>
          <p14:tracePt t="131950" x="6329363" y="4094163"/>
          <p14:tracePt t="131967" x="6257925" y="4065588"/>
          <p14:tracePt t="131982" x="6180138" y="4043363"/>
          <p14:tracePt t="132000" x="6000750" y="3994150"/>
          <p14:tracePt t="132016" x="5865813" y="3943350"/>
          <p14:tracePt t="132033" x="5743575" y="3937000"/>
          <p14:tracePt t="132050" x="5594350" y="3908425"/>
          <p14:tracePt t="132066" x="5480050" y="3871913"/>
          <p14:tracePt t="132083" x="5357813" y="3851275"/>
          <p14:tracePt t="132099" x="5208588" y="3829050"/>
          <p14:tracePt t="132099" x="5157788" y="3814763"/>
          <p14:tracePt t="132117" x="5014913" y="3800475"/>
          <p14:tracePt t="132133" x="4872038" y="3800475"/>
          <p14:tracePt t="132150" x="4700588" y="3800475"/>
          <p14:tracePt t="132165" x="4572000" y="3794125"/>
          <p14:tracePt t="132183" x="4514850" y="3771900"/>
          <p14:tracePt t="132199" x="4486275" y="3765550"/>
          <p14:tracePt t="132216" x="4471988" y="3765550"/>
          <p14:tracePt t="132233" x="4451350" y="3765550"/>
          <p14:tracePt t="132250" x="4422775" y="3765550"/>
          <p14:tracePt t="132266" x="4365625" y="3757613"/>
          <p14:tracePt t="132283" x="4300538" y="3757613"/>
          <p14:tracePt t="132299" x="4194175" y="3757613"/>
          <p14:tracePt t="132316" x="4051300" y="3757613"/>
          <p14:tracePt t="132333" x="3971925" y="3757613"/>
          <p14:tracePt t="132350" x="3914775" y="3757613"/>
          <p14:tracePt t="132366" x="3851275" y="3757613"/>
          <p14:tracePt t="132383" x="3757613" y="3757613"/>
          <p14:tracePt t="132399" x="3686175" y="3757613"/>
          <p14:tracePt t="132416" x="3614738" y="3757613"/>
          <p14:tracePt t="132432" x="3529013" y="3757613"/>
          <p14:tracePt t="132449" x="3408363" y="3757613"/>
          <p14:tracePt t="132465" x="3300413" y="3757613"/>
          <p14:tracePt t="132482" x="3208338" y="3771900"/>
          <p14:tracePt t="132499" x="3171825" y="3771900"/>
          <p14:tracePt t="132516" x="3165475" y="3771900"/>
          <p14:tracePt t="132532" x="3151188" y="3771900"/>
          <p14:tracePt t="132549" x="3122613" y="3779838"/>
          <p14:tracePt t="132566" x="3094038" y="3786188"/>
          <p14:tracePt t="132582" x="3079750" y="3786188"/>
          <p14:tracePt t="132599" x="3071813" y="3794125"/>
          <p14:tracePt t="132615" x="3051175" y="3814763"/>
          <p14:tracePt t="132632" x="3028950" y="3851275"/>
          <p14:tracePt t="132649" x="3022600" y="3871913"/>
          <p14:tracePt t="132665" x="2994025" y="3929063"/>
          <p14:tracePt t="132682" x="2986088" y="3965575"/>
          <p14:tracePt t="132698" x="2986088" y="3986213"/>
          <p14:tracePt t="132716" x="2986088" y="4029075"/>
          <p14:tracePt t="132731" x="2986088" y="4122738"/>
          <p14:tracePt t="132749" x="3022600" y="4179888"/>
          <p14:tracePt t="132765" x="3071813" y="4229100"/>
          <p14:tracePt t="132782" x="3143250" y="4294188"/>
          <p14:tracePt t="132798" x="3257550" y="4357688"/>
          <p14:tracePt t="132814" x="3414713" y="4437063"/>
          <p14:tracePt t="132832" x="3579813" y="4514850"/>
          <p14:tracePt t="132848" x="3765550" y="4594225"/>
          <p14:tracePt t="132866" x="3929063" y="4672013"/>
          <p14:tracePt t="132881" x="4143375" y="4751388"/>
          <p14:tracePt t="132899" x="4329113" y="4800600"/>
          <p14:tracePt t="132914" x="4508500" y="4857750"/>
          <p14:tracePt t="132932" x="4665663" y="4879975"/>
          <p14:tracePt t="132947" x="4937125" y="4972050"/>
          <p14:tracePt t="132965" x="5086350" y="5008563"/>
          <p14:tracePt t="132982" x="5186363" y="5043488"/>
          <p14:tracePt t="132998" x="5314950" y="5094288"/>
          <p14:tracePt t="133015" x="5394325" y="5108575"/>
          <p14:tracePt t="133031" x="5494338" y="5143500"/>
          <p14:tracePt t="133048" x="5622925" y="5157788"/>
          <p14:tracePt t="133064" x="5751513" y="5180013"/>
          <p14:tracePt t="133081" x="5929313" y="5229225"/>
          <p14:tracePt t="133098" x="6057900" y="5280025"/>
          <p14:tracePt t="133115" x="6180138" y="5322888"/>
          <p14:tracePt t="133131" x="6272213" y="5357813"/>
          <p14:tracePt t="133148" x="6372225" y="5400675"/>
          <p14:tracePt t="133166" x="6423025" y="5422900"/>
          <p14:tracePt t="133182" x="6480175" y="5437188"/>
          <p14:tracePt t="133197" x="6543675" y="5443538"/>
          <p14:tracePt t="133214" x="6600825" y="5472113"/>
          <p14:tracePt t="133231" x="6643688" y="5480050"/>
          <p14:tracePt t="133247" x="6672263" y="5494338"/>
          <p14:tracePt t="133265" x="6686550" y="5500688"/>
          <p14:tracePt t="133373" x="6694488" y="5508625"/>
          <p14:tracePt t="133380" x="6694488" y="5514975"/>
          <p14:tracePt t="133389" x="6686550" y="5514975"/>
          <p14:tracePt t="133396" x="6651625" y="5514975"/>
          <p14:tracePt t="133411" x="6629400" y="5514975"/>
          <p14:tracePt t="133417" x="6572250" y="5514975"/>
          <p14:tracePt t="133430" x="6500813" y="5514975"/>
          <p14:tracePt t="133447" x="6408738" y="5500688"/>
          <p14:tracePt t="133465" x="6337300" y="5472113"/>
          <p14:tracePt t="133480" x="6257925" y="5451475"/>
          <p14:tracePt t="133498" x="6165850" y="5443538"/>
          <p14:tracePt t="133514" x="6037263" y="5408613"/>
          <p14:tracePt t="133531" x="5843588" y="5380038"/>
          <p14:tracePt t="133548" x="5614988" y="5308600"/>
          <p14:tracePt t="133564" x="5380038" y="5251450"/>
          <p14:tracePt t="133581" x="5265738" y="5214938"/>
          <p14:tracePt t="133598" x="5165725" y="5194300"/>
          <p14:tracePt t="133613" x="5000625" y="5143500"/>
          <p14:tracePt t="133631" x="4837113" y="5094288"/>
          <p14:tracePt t="133647" x="4657725" y="5043488"/>
          <p14:tracePt t="133664" x="4500563" y="5014913"/>
          <p14:tracePt t="133681" x="4337050" y="4979988"/>
          <p14:tracePt t="133697" x="4171950" y="4951413"/>
          <p14:tracePt t="133714" x="4043363" y="4914900"/>
          <p14:tracePt t="133730" x="3929063" y="4879975"/>
          <p14:tracePt t="133747" x="3836988" y="4851400"/>
          <p14:tracePt t="133763" x="3636963" y="4822825"/>
          <p14:tracePt t="133780" x="3457575" y="4800600"/>
          <p14:tracePt t="133797" x="3279775" y="4757738"/>
          <p14:tracePt t="133813" x="3128963" y="4708525"/>
          <p14:tracePt t="133830" x="2971800" y="4657725"/>
          <p14:tracePt t="133847" x="2836863" y="4614863"/>
          <p14:tracePt t="133864" x="2722563" y="4586288"/>
          <p14:tracePt t="133880" x="2622550" y="4543425"/>
          <p14:tracePt t="133897" x="2514600" y="4522788"/>
          <p14:tracePt t="133913" x="2422525" y="4479925"/>
          <p14:tracePt t="133930" x="2365375" y="4437063"/>
          <p14:tracePt t="133946" x="2328863" y="4400550"/>
          <p14:tracePt t="133963" x="2308225" y="4379913"/>
          <p14:tracePt t="133980" x="2286000" y="4351338"/>
          <p14:tracePt t="133997" x="2265363" y="4314825"/>
          <p14:tracePt t="134014" x="2257425" y="4271963"/>
          <p14:tracePt t="134030" x="2257425" y="4214813"/>
          <p14:tracePt t="134047" x="2257425" y="4171950"/>
          <p14:tracePt t="134063" x="2257425" y="4114800"/>
          <p14:tracePt t="134080" x="2265363" y="4071938"/>
          <p14:tracePt t="134096" x="2308225" y="4000500"/>
          <p14:tracePt t="134113" x="2357438" y="3929063"/>
          <p14:tracePt t="134130" x="2408238" y="3857625"/>
          <p14:tracePt t="134146" x="2436813" y="3822700"/>
          <p14:tracePt t="134163" x="2451100" y="3786188"/>
          <p14:tracePt t="134179" x="2493963" y="3779838"/>
          <p14:tracePt t="134196" x="2551113" y="3757613"/>
          <p14:tracePt t="134213" x="2593975" y="3751263"/>
          <p14:tracePt t="134230" x="2700338" y="3743325"/>
          <p14:tracePt t="134246" x="2814638" y="3722688"/>
          <p14:tracePt t="134263" x="2936875" y="3694113"/>
          <p14:tracePt t="134279" x="3094038" y="3694113"/>
          <p14:tracePt t="134296" x="3236913" y="3694113"/>
          <p14:tracePt t="134313" x="3422650" y="3694113"/>
          <p14:tracePt t="134330" x="3600450" y="3694113"/>
          <p14:tracePt t="134347" x="3757613" y="3694113"/>
          <p14:tracePt t="134363" x="3879850" y="3694113"/>
          <p14:tracePt t="134379" x="4014788" y="3694113"/>
          <p14:tracePt t="134396" x="4294188" y="3694113"/>
          <p14:tracePt t="134413" x="4500563" y="3694113"/>
          <p14:tracePt t="134429" x="4622800" y="3694113"/>
          <p14:tracePt t="134445" x="4700588" y="3694113"/>
          <p14:tracePt t="134463" x="4743450" y="3694113"/>
          <p14:tracePt t="134479" x="4779963" y="3694113"/>
          <p14:tracePt t="134479" x="4808538" y="3694113"/>
          <p14:tracePt t="134501" x="4857750" y="3694113"/>
          <p14:tracePt t="134512" x="4965700" y="3694113"/>
          <p14:tracePt t="134529" x="5051425" y="3694113"/>
          <p14:tracePt t="134545" x="5180013" y="3694113"/>
          <p14:tracePt t="134563" x="5300663" y="3694113"/>
          <p14:tracePt t="134580" x="5457825" y="3694113"/>
          <p14:tracePt t="134596" x="5715000" y="3694113"/>
          <p14:tracePt t="134612" x="5886450" y="3694113"/>
          <p14:tracePt t="134629" x="6065838" y="3700463"/>
          <p14:tracePt t="134645" x="6223000" y="3729038"/>
          <p14:tracePt t="134662" x="6400800" y="3779838"/>
          <p14:tracePt t="134679" x="6615113" y="3822700"/>
          <p14:tracePt t="134696" x="6786563" y="3836988"/>
          <p14:tracePt t="134712" x="6951663" y="3857625"/>
          <p14:tracePt t="134728" x="7094538" y="3886200"/>
          <p14:tracePt t="134745" x="7208838" y="3914775"/>
          <p14:tracePt t="134763" x="7308850" y="3965575"/>
          <p14:tracePt t="134778" x="7372350" y="4008438"/>
          <p14:tracePt t="134796" x="7443788" y="4057650"/>
          <p14:tracePt t="134812" x="7537450" y="4094163"/>
          <p14:tracePt t="134830" x="7608888" y="4114800"/>
          <p14:tracePt t="134845" x="7700963" y="4143375"/>
          <p14:tracePt t="134863" x="7837488" y="4179888"/>
          <p14:tracePt t="134878" x="7966075" y="4229100"/>
          <p14:tracePt t="134896" x="8094663" y="4265613"/>
          <p14:tracePt t="134912" x="8208963" y="4300538"/>
          <p14:tracePt t="134929" x="8286750" y="4329113"/>
          <p14:tracePt t="134946" x="8343900" y="4351338"/>
          <p14:tracePt t="134961" x="8372475" y="4365625"/>
          <p14:tracePt t="134979" x="8415338" y="4386263"/>
          <p14:tracePt t="134996" x="8501063" y="4437063"/>
          <p14:tracePt t="135012" x="8672513" y="4557713"/>
          <p14:tracePt t="135029" x="8794750" y="4657725"/>
          <p14:tracePt t="135046" x="8872538" y="4737100"/>
          <p14:tracePt t="135061" x="8915400" y="4772025"/>
          <p14:tracePt t="135078" x="8966200" y="4829175"/>
          <p14:tracePt t="135095" x="9015413" y="4900613"/>
          <p14:tracePt t="135111" x="9058275" y="4986338"/>
          <p14:tracePt t="135129" x="9086850" y="5080000"/>
          <p14:tracePt t="135145" x="9101138" y="5122863"/>
          <p14:tracePt t="135162" x="9101138" y="5172075"/>
          <p14:tracePt t="135178" x="9101138" y="5222875"/>
          <p14:tracePt t="135195" x="9023350" y="5286375"/>
          <p14:tracePt t="135211" x="8886825" y="5394325"/>
          <p14:tracePt t="135229" x="8758238" y="5457825"/>
          <p14:tracePt t="135246" x="8623300" y="5522913"/>
          <p14:tracePt t="135261" x="8509000" y="5557838"/>
          <p14:tracePt t="135278" x="8380413" y="5580063"/>
          <p14:tracePt t="135295" x="8208963" y="5629275"/>
          <p14:tracePt t="135312" x="8029575" y="5665788"/>
          <p14:tracePt t="135328" x="7772400" y="5694363"/>
          <p14:tracePt t="135345" x="7523163" y="5737225"/>
          <p14:tracePt t="135363" x="7286625" y="5751513"/>
          <p14:tracePt t="135378" x="7108825" y="5765800"/>
          <p14:tracePt t="135394" x="6915150" y="5772150"/>
          <p14:tracePt t="135411" x="6729413" y="5772150"/>
          <p14:tracePt t="135411" x="6594475" y="5772150"/>
          <p14:tracePt t="135429" x="6300788" y="5772150"/>
          <p14:tracePt t="135444" x="5957888" y="5772150"/>
          <p14:tracePt t="135461" x="5637213" y="5772150"/>
          <p14:tracePt t="135477" x="5329238" y="5737225"/>
          <p14:tracePt t="135494" x="5100638" y="5715000"/>
          <p14:tracePt t="135511" x="4837113" y="5672138"/>
          <p14:tracePt t="135528" x="4651375" y="5657850"/>
          <p14:tracePt t="135545" x="4400550" y="5614988"/>
          <p14:tracePt t="135561" x="4157663" y="5580063"/>
          <p14:tracePt t="135578" x="3865563" y="5537200"/>
          <p14:tracePt t="135594" x="3622675" y="5508625"/>
          <p14:tracePt t="135611" x="3429000" y="5494338"/>
          <p14:tracePt t="135628" x="3200400" y="5494338"/>
          <p14:tracePt t="135645" x="3100388" y="5494338"/>
          <p14:tracePt t="135661" x="2986088" y="5457825"/>
          <p14:tracePt t="135677" x="2894013" y="5451475"/>
          <p14:tracePt t="135693" x="2765425" y="5443538"/>
          <p14:tracePt t="135711" x="2643188" y="5414963"/>
          <p14:tracePt t="135727" x="2479675" y="5394325"/>
          <p14:tracePt t="135745" x="2336800" y="5380038"/>
          <p14:tracePt t="135761" x="2193925" y="5357813"/>
          <p14:tracePt t="135777" x="2065338" y="5329238"/>
          <p14:tracePt t="135794" x="1957388" y="5322888"/>
          <p14:tracePt t="135810" x="1857375" y="5300663"/>
          <p14:tracePt t="135828" x="1771650" y="5300663"/>
          <p14:tracePt t="135844" x="1671638" y="5280025"/>
          <p14:tracePt t="135861" x="1608138" y="5272088"/>
          <p14:tracePt t="135877" x="1514475" y="5265738"/>
          <p14:tracePt t="135894" x="1422400" y="5243513"/>
          <p14:tracePt t="135910" x="1328738" y="5243513"/>
          <p14:tracePt t="135927" x="1265238" y="5222875"/>
          <p14:tracePt t="135944" x="1193800" y="5200650"/>
          <p14:tracePt t="135960" x="1128713" y="5194300"/>
          <p14:tracePt t="135978" x="1071563" y="5194300"/>
          <p14:tracePt t="135994" x="1028700" y="5186363"/>
          <p14:tracePt t="136011" x="1008063" y="5186363"/>
          <p14:tracePt t="136027" x="979488" y="5180013"/>
          <p14:tracePt t="136044" x="957263" y="5180013"/>
          <p14:tracePt t="136061" x="914400" y="5165725"/>
          <p14:tracePt t="136077" x="879475" y="5151438"/>
          <p14:tracePt t="136094" x="842963" y="5137150"/>
          <p14:tracePt t="136110" x="828675" y="5129213"/>
          <p14:tracePt t="136127" x="808038" y="5108575"/>
          <p14:tracePt t="136144" x="793750" y="5094288"/>
          <p14:tracePt t="136161" x="771525" y="5080000"/>
          <p14:tracePt t="136176" x="757238" y="5065713"/>
          <p14:tracePt t="136193" x="736600" y="5043488"/>
          <p14:tracePt t="136209" x="728663" y="5022850"/>
          <p14:tracePt t="136226" x="714375" y="5000625"/>
          <p14:tracePt t="136226" x="714375" y="4994275"/>
          <p14:tracePt t="136244" x="708025" y="4979988"/>
          <p14:tracePt t="136259" x="700088" y="4943475"/>
          <p14:tracePt t="136277" x="679450" y="4908550"/>
          <p14:tracePt t="136293" x="671513" y="4872038"/>
          <p14:tracePt t="136311" x="665163" y="4857750"/>
          <p14:tracePt t="136327" x="657225" y="4837113"/>
          <p14:tracePt t="136345" x="657225" y="4829175"/>
          <p14:tracePt t="136359" x="650875" y="4814888"/>
          <p14:tracePt t="136376" x="642938" y="4808538"/>
          <p14:tracePt t="136420" x="636588" y="4779963"/>
          <p14:tracePt t="136436" x="636588" y="4765675"/>
          <p14:tracePt t="136444" x="636588" y="4757738"/>
          <p14:tracePt t="136460" x="636588" y="4751388"/>
          <p14:tracePt t="136461" x="636588" y="4743450"/>
          <p14:tracePt t="136477" x="636588" y="4729163"/>
          <p14:tracePt t="136517" x="636588" y="4722813"/>
          <p14:tracePt t="136529" x="636588" y="4714875"/>
          <p14:tracePt t="136580" x="636588" y="4708525"/>
          <p14:tracePt t="137029" x="636588" y="4694238"/>
          <p14:tracePt t="137092" x="636588" y="4679950"/>
          <p14:tracePt t="137109" x="642938" y="4672013"/>
          <p14:tracePt t="137118" x="642938" y="4665663"/>
          <p14:tracePt t="137125" x="650875" y="4651375"/>
          <p14:tracePt t="137268" x="650875" y="4643438"/>
          <p14:tracePt t="137596" x="650875" y="4637088"/>
          <p14:tracePt t="137661" x="657225" y="4629150"/>
          <p14:tracePt t="137669" x="665163" y="4622800"/>
          <p14:tracePt t="137685" x="671513" y="4622800"/>
          <p14:tracePt t="137700" x="679450" y="4622800"/>
          <p14:tracePt t="137772" x="685800" y="4622800"/>
          <p14:tracePt t="137884" x="700088" y="4622800"/>
          <p14:tracePt t="137916" x="708025" y="4622800"/>
          <p14:tracePt t="137956" x="714375" y="4622800"/>
          <p14:tracePt t="137972" x="722313" y="4622800"/>
          <p14:tracePt t="138004" x="736600" y="4614863"/>
          <p14:tracePt t="138020" x="742950" y="4608513"/>
          <p14:tracePt t="138037" x="750888" y="4608513"/>
          <p14:tracePt t="138052" x="757238" y="4608513"/>
          <p14:tracePt t="138060" x="765175" y="4608513"/>
          <p14:tracePt t="138068" x="779463" y="4608513"/>
          <p14:tracePt t="138077" x="793750" y="4608513"/>
          <p14:tracePt t="138092" x="814388" y="4608513"/>
          <p14:tracePt t="138108" x="828675" y="4608513"/>
          <p14:tracePt t="138124" x="871538" y="4608513"/>
          <p14:tracePt t="138141" x="922338" y="4608513"/>
          <p14:tracePt t="138158" x="985838" y="4608513"/>
          <p14:tracePt t="138174" x="1014413" y="4608513"/>
          <p14:tracePt t="138191" x="1028700" y="4608513"/>
          <p14:tracePt t="138237" x="1036638" y="4608513"/>
          <p14:tracePt t="138253" x="1050925" y="4608513"/>
          <p14:tracePt t="138260" x="1065213" y="4608513"/>
          <p14:tracePt t="138268" x="1079500" y="4608513"/>
          <p14:tracePt t="138273" x="1093788" y="4608513"/>
          <p14:tracePt t="138290" x="1114425" y="4608513"/>
          <p14:tracePt t="138306" x="1143000" y="4608513"/>
          <p14:tracePt t="138306" x="1150938" y="4608513"/>
          <p14:tracePt t="138324" x="1165225" y="4608513"/>
          <p14:tracePt t="138340" x="1200150" y="4608513"/>
          <p14:tracePt t="138357" x="1222375" y="4608513"/>
          <p14:tracePt t="138373" x="1243013" y="4608513"/>
          <p14:tracePt t="138390" x="1271588" y="4608513"/>
          <p14:tracePt t="138406" x="1308100" y="4608513"/>
          <p14:tracePt t="138423" x="1328738" y="4600575"/>
          <p14:tracePt t="138440" x="1365250" y="4594225"/>
          <p14:tracePt t="138457" x="1371600" y="4594225"/>
          <p14:tracePt t="138473" x="1385888" y="4586288"/>
          <p14:tracePt t="138489" x="1400175" y="4579938"/>
          <p14:tracePt t="138508" x="1422400" y="4543425"/>
          <p14:tracePt t="138523" x="1450975" y="4508500"/>
          <p14:tracePt t="138523" x="1457325" y="4471988"/>
          <p14:tracePt t="138541" x="1485900" y="4437063"/>
          <p14:tracePt t="138556" x="1493838" y="4429125"/>
          <p14:tracePt t="138612" x="1493838" y="4422775"/>
          <p14:tracePt t="138621" x="1500188" y="4386263"/>
          <p14:tracePt t="138637" x="1522413" y="4379913"/>
          <p14:tracePt t="138644" x="1536700" y="4365625"/>
          <p14:tracePt t="138657" x="1557338" y="4351338"/>
          <p14:tracePt t="138673" x="1579563" y="4351338"/>
          <p14:tracePt t="138690" x="1614488" y="4351338"/>
          <p14:tracePt t="138706" x="1651000" y="4351338"/>
          <p14:tracePt t="138724" x="1685925" y="4351338"/>
          <p14:tracePt t="138740" x="1736725" y="4351338"/>
          <p14:tracePt t="138757" x="1771650" y="4351338"/>
          <p14:tracePt t="138773" x="1814513" y="4351338"/>
          <p14:tracePt t="138790" x="1857375" y="4351338"/>
          <p14:tracePt t="138806" x="1900238" y="4351338"/>
          <p14:tracePt t="138823" x="1957388" y="4351338"/>
          <p14:tracePt t="138840" x="2000250" y="4351338"/>
          <p14:tracePt t="138856" x="2065338" y="4351338"/>
          <p14:tracePt t="138873" x="2122488" y="4337050"/>
          <p14:tracePt t="138890" x="2165350" y="4337050"/>
          <p14:tracePt t="138907" x="2208213" y="4337050"/>
          <p14:tracePt t="138923" x="2265363" y="4337050"/>
          <p14:tracePt t="138940" x="2343150" y="4337050"/>
          <p14:tracePt t="138957" x="2400300" y="4337050"/>
          <p14:tracePt t="138973" x="2457450" y="4337050"/>
          <p14:tracePt t="138990" x="2536825" y="4337050"/>
          <p14:tracePt t="139006" x="2586038" y="4337050"/>
          <p14:tracePt t="139023" x="2628900" y="4337050"/>
          <p14:tracePt t="139039" x="2665413" y="4337050"/>
          <p14:tracePt t="139056" x="2693988" y="4329113"/>
          <p14:tracePt t="139073" x="2714625" y="4314825"/>
          <p14:tracePt t="139116" x="2728913" y="4308475"/>
          <p14:tracePt t="139229" x="2722563" y="4308475"/>
          <p14:tracePt t="139237" x="2708275" y="4308475"/>
          <p14:tracePt t="139244" x="2651125" y="4308475"/>
          <p14:tracePt t="139256" x="2614613" y="4308475"/>
          <p14:tracePt t="139272" x="2565400" y="4314825"/>
          <p14:tracePt t="139289" x="2514600" y="4314825"/>
          <p14:tracePt t="139305" x="2443163" y="4314825"/>
          <p14:tracePt t="139323" x="2300288" y="4314825"/>
          <p14:tracePt t="139339" x="2008188" y="4314825"/>
          <p14:tracePt t="139357" x="1922463" y="4314825"/>
          <p14:tracePt t="139372" x="1614488" y="4314825"/>
          <p14:tracePt t="139389" x="1471613" y="4314825"/>
          <p14:tracePt t="139405" x="1357313" y="4300538"/>
          <p14:tracePt t="139422" x="1285875" y="4279900"/>
          <p14:tracePt t="139439" x="1236663" y="4279900"/>
          <p14:tracePt t="139455" x="1208088" y="4265613"/>
          <p14:tracePt t="139472" x="1193800" y="4265613"/>
          <p14:tracePt t="139488" x="1165225" y="4265613"/>
          <p14:tracePt t="139505" x="1122363" y="4265613"/>
          <p14:tracePt t="139522" x="1079500" y="4265613"/>
          <p14:tracePt t="139538" x="1008063" y="4265613"/>
          <p14:tracePt t="139556" x="922338" y="4251325"/>
          <p14:tracePt t="139571" x="814388" y="4237038"/>
          <p14:tracePt t="139589" x="771525" y="4237038"/>
          <p14:tracePt t="139605" x="736600" y="4237038"/>
          <p14:tracePt t="139622" x="728663" y="4237038"/>
          <p14:tracePt t="139638" x="714375" y="4237038"/>
          <p14:tracePt t="139682" x="708025" y="4237038"/>
          <p14:tracePt t="139700" x="700088" y="4237038"/>
          <p14:tracePt t="139765" x="693738" y="4237038"/>
          <p14:tracePt t="139781" x="671513" y="4237038"/>
          <p14:tracePt t="140204" x="665163" y="4237038"/>
          <p14:tracePt t="140213" x="657225" y="4237038"/>
          <p14:tracePt t="140220" x="636588" y="4237038"/>
          <p14:tracePt t="140301" x="628650" y="4237038"/>
          <p14:tracePt t="140309" x="628650" y="4243388"/>
          <p14:tracePt t="140324" x="642938" y="4265613"/>
          <p14:tracePt t="140332" x="657225" y="4271963"/>
          <p14:tracePt t="140340" x="714375" y="4308475"/>
          <p14:tracePt t="140354" x="765175" y="4314825"/>
          <p14:tracePt t="140370" x="822325" y="4351338"/>
          <p14:tracePt t="140387" x="900113" y="4357688"/>
          <p14:tracePt t="140387" x="950913" y="4357688"/>
          <p14:tracePt t="140406" x="1071563" y="4357688"/>
          <p14:tracePt t="140421" x="1179513" y="4357688"/>
          <p14:tracePt t="140438" x="1365250" y="4357688"/>
          <p14:tracePt t="140453" x="1536700" y="4357688"/>
          <p14:tracePt t="140471" x="1643063" y="4365625"/>
          <p14:tracePt t="140487" x="1736725" y="4379913"/>
          <p14:tracePt t="140504" x="1808163" y="4414838"/>
          <p14:tracePt t="140520" x="1857375" y="4422775"/>
          <p14:tracePt t="140537" x="1957388" y="4457700"/>
          <p14:tracePt t="140554" x="2065338" y="4465638"/>
          <p14:tracePt t="140570" x="2193925" y="4479925"/>
          <p14:tracePt t="140588" x="2336800" y="4514850"/>
          <p14:tracePt t="140603" x="2551113" y="4537075"/>
          <p14:tracePt t="140621" x="2643188" y="4537075"/>
          <p14:tracePt t="140636" x="2700338" y="4537075"/>
          <p14:tracePt t="140654" x="2743200" y="4537075"/>
          <p14:tracePt t="140670" x="2794000" y="4537075"/>
          <p14:tracePt t="140687" x="2828925" y="4537075"/>
          <p14:tracePt t="140703" x="2843213" y="4537075"/>
          <p14:tracePt t="140720" x="2865438" y="4537075"/>
          <p14:tracePt t="140796" x="2871788" y="4537075"/>
          <p14:tracePt t="140828" x="2879725" y="4537075"/>
          <p14:tracePt t="140860" x="2886075" y="4537075"/>
          <p14:tracePt t="140869" x="2886075" y="4514850"/>
          <p14:tracePt t="140872" x="2857500" y="4465638"/>
          <p14:tracePt t="140886" x="2822575" y="4422775"/>
          <p14:tracePt t="140903" x="2786063" y="4394200"/>
          <p14:tracePt t="140920" x="2757488" y="4379913"/>
          <p14:tracePt t="140936" x="2736850" y="4365625"/>
          <p14:tracePt t="140954" x="2700338" y="4351338"/>
          <p14:tracePt t="140969" x="2686050" y="4343400"/>
          <p14:tracePt t="140987" x="2651125" y="4329113"/>
          <p14:tracePt t="141003" x="2628900" y="4322763"/>
          <p14:tracePt t="141020" x="2593975" y="4308475"/>
          <p14:tracePt t="141036" x="2579688" y="4294188"/>
          <p14:tracePt t="141053" x="2565400" y="4286250"/>
          <p14:tracePt t="141069" x="2551113" y="4286250"/>
          <p14:tracePt t="141087" x="2522538" y="4271963"/>
          <p14:tracePt t="141102" x="2514600" y="4265613"/>
          <p14:tracePt t="141120" x="2493963" y="4265613"/>
          <p14:tracePt t="141137" x="2471738" y="4265613"/>
          <p14:tracePt t="141153" x="2443163" y="4265613"/>
          <p14:tracePt t="141170" x="2428875" y="4265613"/>
          <p14:tracePt t="141186" x="2400300" y="4265613"/>
          <p14:tracePt t="141204" x="2379663" y="4265613"/>
          <p14:tracePt t="141204" x="2357438" y="4265613"/>
          <p14:tracePt t="141221" x="2328863" y="4265613"/>
          <p14:tracePt t="141237" x="2293938" y="4265613"/>
          <p14:tracePt t="141253" x="2271713" y="4265613"/>
          <p14:tracePt t="141269" x="2228850" y="4265613"/>
          <p14:tracePt t="141287" x="2136775" y="4265613"/>
          <p14:tracePt t="141302" x="2057400" y="4265613"/>
          <p14:tracePt t="141320" x="1993900" y="4265613"/>
          <p14:tracePt t="141336" x="1914525" y="4257675"/>
          <p14:tracePt t="141353" x="1893888" y="4257675"/>
          <p14:tracePt t="141369" x="1857375" y="4257675"/>
          <p14:tracePt t="141386" x="1843088" y="4257675"/>
          <p14:tracePt t="141403" x="1822450" y="4257675"/>
          <p14:tracePt t="141419" x="1785938" y="4257675"/>
          <p14:tracePt t="141436" x="1693863" y="4257675"/>
          <p14:tracePt t="141453" x="1651000" y="4251325"/>
          <p14:tracePt t="141469" x="1585913" y="4237038"/>
          <p14:tracePt t="141485" x="1528763" y="4208463"/>
          <p14:tracePt t="141502" x="1500188" y="4200525"/>
          <p14:tracePt t="141519" x="1479550" y="4200525"/>
          <p14:tracePt t="141535" x="1450975" y="4194175"/>
          <p14:tracePt t="141552" x="1422400" y="4179888"/>
          <p14:tracePt t="141569" x="1385888" y="4179888"/>
          <p14:tracePt t="141586" x="1343025" y="4179888"/>
          <p14:tracePt t="141602" x="1285875" y="4165600"/>
          <p14:tracePt t="141619" x="1243013" y="4157663"/>
          <p14:tracePt t="141635" x="1179513" y="4157663"/>
          <p14:tracePt t="141652" x="1150938" y="4157663"/>
          <p14:tracePt t="141668" x="1128713" y="4157663"/>
          <p14:tracePt t="141686" x="1114425" y="4157663"/>
          <p14:tracePt t="141702" x="1071563" y="4157663"/>
          <p14:tracePt t="141718" x="1036638" y="4157663"/>
          <p14:tracePt t="141736" x="1008063" y="4157663"/>
          <p14:tracePt t="141752" x="965200" y="4157663"/>
          <p14:tracePt t="141769" x="922338" y="4157663"/>
          <p14:tracePt t="141786" x="885825" y="4157663"/>
          <p14:tracePt t="141802" x="865188" y="4157663"/>
          <p14:tracePt t="141818" x="842963" y="4157663"/>
          <p14:tracePt t="141836" x="808038" y="4157663"/>
          <p14:tracePt t="141853" x="793750" y="4157663"/>
          <p14:tracePt t="141869" x="771525" y="4157663"/>
          <p14:tracePt t="141886" x="757238" y="4157663"/>
          <p14:tracePt t="141902" x="728663" y="4157663"/>
          <p14:tracePt t="141919" x="693738" y="4157663"/>
          <p14:tracePt t="141935" x="650875" y="4171950"/>
          <p14:tracePt t="141952" x="600075" y="4179888"/>
          <p14:tracePt t="141968" x="585788" y="4179888"/>
          <p14:tracePt t="141985" x="565150" y="4186238"/>
          <p14:tracePt t="142002" x="557213" y="4186238"/>
          <p14:tracePt t="142044" x="550863" y="4186238"/>
          <p14:tracePt t="142052" x="542925" y="4194175"/>
          <p14:tracePt t="142058" x="536575" y="4208463"/>
          <p14:tracePt t="142069" x="528638" y="4222750"/>
          <p14:tracePt t="142084" x="522288" y="4229100"/>
          <p14:tracePt t="142157" x="522288" y="4243388"/>
          <p14:tracePt t="142167" x="522288" y="4251325"/>
          <p14:tracePt t="142176" x="528638" y="4257675"/>
          <p14:tracePt t="142185" x="557213" y="4257675"/>
          <p14:tracePt t="142202" x="585788" y="4271963"/>
          <p14:tracePt t="142219" x="600075" y="4271963"/>
          <p14:tracePt t="142235" x="642938" y="4279900"/>
          <p14:tracePt t="142235" x="671513" y="4294188"/>
          <p14:tracePt t="142253" x="679450" y="4300538"/>
          <p14:tracePt t="142268" x="728663" y="4300538"/>
          <p14:tracePt t="142285" x="757238" y="4300538"/>
          <p14:tracePt t="142301" x="771525" y="4300538"/>
          <p14:tracePt t="142318" x="800100" y="4308475"/>
          <p14:tracePt t="142335" x="808038" y="4308475"/>
          <p14:tracePt t="142352" x="828675" y="4308475"/>
          <p14:tracePt t="142368" x="836613" y="4308475"/>
          <p14:tracePt t="142384" x="871538" y="4308475"/>
          <p14:tracePt t="142402" x="922338" y="4308475"/>
          <p14:tracePt t="142417" x="957263" y="4308475"/>
          <p14:tracePt t="142435" x="979488" y="4308475"/>
          <p14:tracePt t="142451" x="1036638" y="4308475"/>
          <p14:tracePt t="142469" x="1050925" y="4308475"/>
          <p14:tracePt t="142485" x="1085850" y="4308475"/>
          <p14:tracePt t="142501" x="1128713" y="4314825"/>
          <p14:tracePt t="142517" x="1185863" y="4337050"/>
          <p14:tracePt t="142534" x="1243013" y="4343400"/>
          <p14:tracePt t="142551" x="1308100" y="4343400"/>
          <p14:tracePt t="142567" x="1365250" y="4357688"/>
          <p14:tracePt t="142584" x="1408113" y="4365625"/>
          <p14:tracePt t="142600" x="1465263" y="4365625"/>
          <p14:tracePt t="142617" x="1585913" y="4400550"/>
          <p14:tracePt t="142634" x="1743075" y="4400550"/>
          <p14:tracePt t="142651" x="1885950" y="4400550"/>
          <p14:tracePt t="142668" x="1951038" y="4400550"/>
          <p14:tracePt t="142683" x="2000250" y="4400550"/>
          <p14:tracePt t="142701" x="2014538" y="4400550"/>
          <p14:tracePt t="142717" x="2057400" y="4400550"/>
          <p14:tracePt t="142734" x="2100263" y="4400550"/>
          <p14:tracePt t="142750" x="2179638" y="4400550"/>
          <p14:tracePt t="142767" x="2236788" y="4400550"/>
          <p14:tracePt t="142783" x="2314575" y="4394200"/>
          <p14:tracePt t="142800" x="2393950" y="4371975"/>
          <p14:tracePt t="142818" x="2486025" y="4371975"/>
          <p14:tracePt t="142833" x="2528888" y="4365625"/>
          <p14:tracePt t="142851" x="2557463" y="4365625"/>
          <p14:tracePt t="142867" x="2579688" y="4365625"/>
          <p14:tracePt t="142867" x="2608263" y="4365625"/>
          <p14:tracePt t="142884" x="2651125" y="4365625"/>
          <p14:tracePt t="142901" x="2693988" y="4365625"/>
          <p14:tracePt t="142917" x="2728913" y="4343400"/>
          <p14:tracePt t="142934" x="2736850" y="4343400"/>
          <p14:tracePt t="142950" x="2743200" y="4337050"/>
          <p14:tracePt t="142985" x="2751138" y="4337050"/>
          <p14:tracePt t="143005" x="2765425" y="4337050"/>
          <p14:tracePt t="143037" x="2771775" y="4337050"/>
          <p14:tracePt t="143044" x="2786063" y="4329113"/>
          <p14:tracePt t="143052" x="2794000" y="4322763"/>
          <p14:tracePt t="143066" x="2814638" y="4308475"/>
          <p14:tracePt t="143067" x="2828925" y="4294188"/>
          <p14:tracePt t="143196" x="2822575" y="4294188"/>
          <p14:tracePt t="143204" x="2814638" y="4294188"/>
          <p14:tracePt t="143220" x="2808288" y="4294188"/>
          <p14:tracePt t="143229" x="2794000" y="4294188"/>
          <p14:tracePt t="143236" x="2771775" y="4294188"/>
          <p14:tracePt t="143250" x="2743200" y="4294188"/>
          <p14:tracePt t="143266" x="2700338" y="4294188"/>
          <p14:tracePt t="143284" x="2636838" y="4294188"/>
          <p14:tracePt t="143284" x="2579688" y="4294188"/>
          <p14:tracePt t="143301" x="2422525" y="4294188"/>
          <p14:tracePt t="143317" x="2328863" y="4294188"/>
          <p14:tracePt t="143334" x="2251075" y="4294188"/>
          <p14:tracePt t="143350" x="2208213" y="4294188"/>
          <p14:tracePt t="143367" x="2171700" y="4294188"/>
          <p14:tracePt t="143382" x="2136775" y="4294188"/>
          <p14:tracePt t="143401" x="2085975" y="4286250"/>
          <p14:tracePt t="143417" x="2028825" y="4265613"/>
          <p14:tracePt t="143434" x="1957388" y="4265613"/>
          <p14:tracePt t="143449" x="1865313" y="4265613"/>
          <p14:tracePt t="143466" x="1785938" y="4265613"/>
          <p14:tracePt t="143483" x="1722438" y="4265613"/>
          <p14:tracePt t="143499" x="1657350" y="4265613"/>
          <p14:tracePt t="143517" x="1614488" y="4265613"/>
          <p14:tracePt t="143532" x="1565275" y="4265613"/>
          <p14:tracePt t="143550" x="1485900" y="4265613"/>
          <p14:tracePt t="143566" x="1422400" y="4265613"/>
          <p14:tracePt t="143583" x="1343025" y="4265613"/>
          <p14:tracePt t="143599" x="1250950" y="4265613"/>
          <p14:tracePt t="143616" x="1185863" y="4265613"/>
          <p14:tracePt t="143633" x="1150938" y="4265613"/>
          <p14:tracePt t="143649" x="1136650" y="4265613"/>
          <p14:tracePt t="143666" x="1114425" y="4257675"/>
          <p14:tracePt t="143683" x="1079500" y="4257675"/>
          <p14:tracePt t="143699" x="1057275" y="4251325"/>
          <p14:tracePt t="143717" x="1014413" y="4251325"/>
          <p14:tracePt t="143717" x="1000125" y="4243388"/>
          <p14:tracePt t="143733" x="985838" y="4243388"/>
          <p14:tracePt t="143749" x="957263" y="4222750"/>
          <p14:tracePt t="143765" x="942975" y="4222750"/>
          <p14:tracePt t="143782" x="922338" y="4222750"/>
          <p14:tracePt t="143799" x="900113" y="4222750"/>
          <p14:tracePt t="143816" x="885825" y="4222750"/>
          <p14:tracePt t="143832" x="879475" y="4222750"/>
          <p14:tracePt t="143850" x="871538" y="4222750"/>
          <p14:tracePt t="143866" x="842963" y="4222750"/>
          <p14:tracePt t="143883" x="828675" y="4222750"/>
          <p14:tracePt t="143898" x="785813" y="4222750"/>
          <p14:tracePt t="143916" x="757238" y="4222750"/>
          <p14:tracePt t="143932" x="742950" y="4222750"/>
          <p14:tracePt t="143948" x="722313" y="4222750"/>
          <p14:tracePt t="143965" x="708025" y="4222750"/>
          <p14:tracePt t="143982" x="685800" y="4222750"/>
          <p14:tracePt t="144000" x="671513" y="4229100"/>
          <p14:tracePt t="144052" x="665163" y="4237038"/>
          <p14:tracePt t="144068" x="650875" y="4243388"/>
          <p14:tracePt t="144076" x="642938" y="4243388"/>
          <p14:tracePt t="144084" x="622300" y="4257675"/>
          <p14:tracePt t="144124" x="608013" y="4265613"/>
          <p14:tracePt t="144173" x="600075" y="4265613"/>
          <p14:tracePt t="144188" x="593725" y="4265613"/>
          <p14:tracePt t="144204" x="579438" y="4271963"/>
          <p14:tracePt t="144276" x="579438" y="4279900"/>
          <p14:tracePt t="144285" x="585788" y="4300538"/>
          <p14:tracePt t="144287" x="600075" y="4300538"/>
          <p14:tracePt t="144298" x="636588" y="4308475"/>
          <p14:tracePt t="144314" x="679450" y="4314825"/>
          <p14:tracePt t="144314" x="714375" y="4314825"/>
          <p14:tracePt t="144332" x="800100" y="4351338"/>
          <p14:tracePt t="144348" x="879475" y="4357688"/>
          <p14:tracePt t="144366" x="957263" y="4357688"/>
          <p14:tracePt t="144381" x="1042988" y="4357688"/>
          <p14:tracePt t="144398" x="1122363" y="4357688"/>
          <p14:tracePt t="144415" x="1136650" y="4357688"/>
          <p14:tracePt t="144432" x="1150938" y="4357688"/>
          <p14:tracePt t="144448" x="1165225" y="4357688"/>
          <p14:tracePt t="144464" x="1208088" y="4357688"/>
          <p14:tracePt t="144482" x="1279525" y="4343400"/>
          <p14:tracePt t="144502" x="1308100" y="4343400"/>
          <p14:tracePt t="144515" x="1371600" y="4337050"/>
          <p14:tracePt t="144531" x="1400175" y="4329113"/>
          <p14:tracePt t="144531" x="1414463" y="4329113"/>
          <p14:tracePt t="144612" x="1422400" y="4322763"/>
          <p14:tracePt t="144626" x="1422400" y="4314825"/>
          <p14:tracePt t="144636" x="1428750" y="4300538"/>
          <p14:tracePt t="144652" x="1450975" y="4279900"/>
          <p14:tracePt t="144669" x="1465263" y="4271963"/>
          <p14:tracePt t="144669" x="1471613" y="4265613"/>
          <p14:tracePt t="144681" x="1550988" y="4251325"/>
          <p14:tracePt t="144698" x="1593850" y="4251325"/>
          <p14:tracePt t="144714" x="1600200" y="4243388"/>
          <p14:tracePt t="144756" x="1608138" y="4243388"/>
          <p14:tracePt t="144764" x="1614488" y="4243388"/>
          <p14:tracePt t="144770" x="1636713" y="4243388"/>
          <p14:tracePt t="144781" x="1671638" y="4243388"/>
          <p14:tracePt t="144797" x="1693863" y="4222750"/>
          <p14:tracePt t="144815" x="1736725" y="4165600"/>
          <p14:tracePt t="144830" x="1743075" y="4122738"/>
          <p14:tracePt t="144848" x="1765300" y="4071938"/>
          <p14:tracePt t="144864" x="1779588" y="4051300"/>
          <p14:tracePt t="144881" x="1779588" y="4043363"/>
          <p14:tracePt t="144965" x="1779588" y="4051300"/>
          <p14:tracePt t="144973" x="1779588" y="4071938"/>
          <p14:tracePt t="144981" x="1785938" y="4100513"/>
          <p14:tracePt t="144989" x="1785938" y="4129088"/>
          <p14:tracePt t="144997" x="1785938" y="4171950"/>
          <p14:tracePt t="145014" x="1785938" y="4214813"/>
          <p14:tracePt t="145031" x="1785938" y="4265613"/>
          <p14:tracePt t="145047" x="1757363" y="4279900"/>
          <p14:tracePt t="145063" x="1743075" y="4286250"/>
          <p14:tracePt t="145080" x="1728788" y="4286250"/>
          <p14:tracePt t="145097" x="1708150" y="4286250"/>
          <p14:tracePt t="145114" x="1665288" y="4286250"/>
          <p14:tracePt t="145131" x="1622425" y="4286250"/>
          <p14:tracePt t="145147" x="1593850" y="4286250"/>
          <p14:tracePt t="145164" x="1571625" y="4286250"/>
          <p14:tracePt t="145181" x="1565275" y="4286250"/>
          <p14:tracePt t="145220" x="1557338" y="4286250"/>
          <p14:tracePt t="145276" x="1550988" y="4286250"/>
          <p14:tracePt t="145308" x="1550988" y="4279900"/>
          <p14:tracePt t="145556" x="1557338" y="4271963"/>
          <p14:tracePt t="145564" x="1585913" y="4271963"/>
          <p14:tracePt t="145572" x="1622425" y="4271963"/>
          <p14:tracePt t="145580" x="1751013" y="4271963"/>
          <p14:tracePt t="145597" x="2028825" y="4271963"/>
          <p14:tracePt t="145613" x="2251075" y="4294188"/>
          <p14:tracePt t="145630" x="2551113" y="4379913"/>
          <p14:tracePt t="145646" x="2865438" y="4479925"/>
          <p14:tracePt t="145664" x="3086100" y="4543425"/>
          <p14:tracePt t="145679" x="3279775" y="4586288"/>
          <p14:tracePt t="145696" x="3386138" y="4608513"/>
          <p14:tracePt t="145713" x="3500438" y="4614863"/>
          <p14:tracePt t="145729" x="3594100" y="4629150"/>
          <p14:tracePt t="145747" x="3636963" y="4629150"/>
          <p14:tracePt t="145763" x="3643313" y="4637088"/>
          <p14:tracePt t="145797" x="3651250" y="4637088"/>
          <p14:tracePt t="145798" x="3671888" y="4637088"/>
          <p14:tracePt t="145813" x="3694113" y="4637088"/>
          <p14:tracePt t="145829" x="3722688" y="4637088"/>
          <p14:tracePt t="145847" x="3765550" y="4600575"/>
          <p14:tracePt t="145863" x="3829050" y="4551363"/>
          <p14:tracePt t="145880" x="3894138" y="4514850"/>
          <p14:tracePt t="145896" x="3922713" y="4508500"/>
          <p14:tracePt t="145912" x="3943350" y="4500563"/>
          <p14:tracePt t="145930" x="3951288" y="4500563"/>
          <p14:tracePt t="145945" x="3971925" y="4479925"/>
          <p14:tracePt t="145963" x="4000500" y="4465638"/>
          <p14:tracePt t="145979" x="4037013" y="4451350"/>
          <p14:tracePt t="145979" x="4065588" y="4451350"/>
          <p14:tracePt t="145996" x="4122738" y="4422775"/>
          <p14:tracePt t="146013" x="4129088" y="4422775"/>
          <p14:tracePt t="146117" x="4137025" y="4414838"/>
          <p14:tracePt t="146124" x="4137025" y="4394200"/>
          <p14:tracePt t="146132" x="4137025" y="4371975"/>
          <p14:tracePt t="146140" x="4114800" y="4343400"/>
          <p14:tracePt t="146146" x="4100513" y="4308475"/>
          <p14:tracePt t="146163" x="4065588" y="4271963"/>
          <p14:tracePt t="146179" x="4014788" y="4229100"/>
          <p14:tracePt t="146196" x="3986213" y="4186238"/>
          <p14:tracePt t="146213" x="3943350" y="4151313"/>
          <p14:tracePt t="146229" x="3894138" y="4122738"/>
          <p14:tracePt t="146246" x="3814763" y="4094163"/>
          <p14:tracePt t="146262" x="3751263" y="4065588"/>
          <p14:tracePt t="146278" x="3671888" y="4043363"/>
          <p14:tracePt t="146295" x="3643313" y="4029075"/>
          <p14:tracePt t="146312" x="3608388" y="4014788"/>
          <p14:tracePt t="146330" x="3571875" y="4014788"/>
          <p14:tracePt t="146346" x="3565525" y="4014788"/>
          <p14:tracePt t="146362" x="3543300" y="4014788"/>
          <p14:tracePt t="146380" x="3536950" y="4014788"/>
          <p14:tracePt t="146396" x="3522663" y="4057650"/>
          <p14:tracePt t="146413" x="3522663" y="4100513"/>
          <p14:tracePt t="146429" x="3522663" y="4157663"/>
          <p14:tracePt t="146446" x="3522663" y="4237038"/>
          <p14:tracePt t="146462" x="3522663" y="4279900"/>
          <p14:tracePt t="146479" x="3522663" y="4300538"/>
          <p14:tracePt t="146495" x="3551238" y="4337050"/>
          <p14:tracePt t="146511" x="3586163" y="4357688"/>
          <p14:tracePt t="146529" x="3622675" y="4386263"/>
          <p14:tracePt t="146545" x="3636963" y="4386263"/>
          <p14:tracePt t="146562" x="3657600" y="4386263"/>
          <p14:tracePt t="146579" x="3671888" y="4394200"/>
          <p14:tracePt t="146596" x="3686175" y="4394200"/>
          <p14:tracePt t="146612" x="3700463" y="4400550"/>
          <p14:tracePt t="146629" x="3736975" y="4400550"/>
          <p14:tracePt t="146645" x="3751263" y="4400550"/>
          <p14:tracePt t="146662" x="3786188" y="4386263"/>
          <p14:tracePt t="146678" x="3800475" y="4371975"/>
          <p14:tracePt t="146695" x="3814763" y="4343400"/>
          <p14:tracePt t="146712" x="3829050" y="4322763"/>
          <p14:tracePt t="146756" x="3829050" y="4308475"/>
          <p14:tracePt t="146765" x="3829050" y="4300538"/>
          <p14:tracePt t="146780" x="3829050" y="4286250"/>
          <p14:tracePt t="146788" x="3829050" y="4265613"/>
          <p14:tracePt t="146796" x="3808413" y="4243388"/>
          <p14:tracePt t="146812" x="3779838" y="4208463"/>
          <p14:tracePt t="146827" x="3765550" y="4200525"/>
          <p14:tracePt t="146845" x="3751263" y="4200525"/>
          <p14:tracePt t="146861" x="3736975" y="4200525"/>
          <p14:tracePt t="146877" x="3694113" y="4194175"/>
          <p14:tracePt t="146895" x="3671888" y="4194175"/>
          <p14:tracePt t="146911" x="3665538" y="4194175"/>
          <p14:tracePt t="146928" x="3651250" y="4194175"/>
          <p14:tracePt t="146944" x="3629025" y="4214813"/>
          <p14:tracePt t="146961" x="3629025" y="4251325"/>
          <p14:tracePt t="146977" x="3629025" y="4279900"/>
          <p14:tracePt t="146994" x="3629025" y="4294188"/>
          <p14:tracePt t="147011" x="3629025" y="4329113"/>
          <p14:tracePt t="147027" x="3636963" y="4337050"/>
          <p14:tracePt t="147044" x="3657600" y="4337050"/>
          <p14:tracePt t="147061" x="3708400" y="4337050"/>
          <p14:tracePt t="147079" x="3736975" y="4337050"/>
          <p14:tracePt t="147094" x="3765550" y="4337050"/>
          <p14:tracePt t="147111" x="3800475" y="4337050"/>
          <p14:tracePt t="147128" x="3800475" y="4300538"/>
          <p14:tracePt t="147145" x="3800475" y="4257675"/>
          <p14:tracePt t="147160" x="3800475" y="4243388"/>
          <p14:tracePt t="147177" x="3786188" y="4208463"/>
          <p14:tracePt t="147195" x="3779838" y="4200525"/>
          <p14:tracePt t="147228" x="3757613" y="4194175"/>
          <p14:tracePt t="147245" x="3751263" y="4194175"/>
          <p14:tracePt t="147245" x="3743325" y="4194175"/>
          <p14:tracePt t="147262" x="3714750" y="4194175"/>
          <p14:tracePt t="147278" x="3700463" y="4214813"/>
          <p14:tracePt t="147294" x="3694113" y="4257675"/>
          <p14:tracePt t="147311" x="3694113" y="4294188"/>
          <p14:tracePt t="147327" x="3694113" y="4337050"/>
          <p14:tracePt t="147344" x="3708400" y="4351338"/>
          <p14:tracePt t="147360" x="3722688" y="4357688"/>
          <p14:tracePt t="147377" x="3757613" y="4357688"/>
          <p14:tracePt t="147393" x="3779838" y="4357688"/>
          <p14:tracePt t="147411" x="3800475" y="4357688"/>
          <p14:tracePt t="147427" x="3843338" y="4322763"/>
          <p14:tracePt t="147427" x="3843338" y="4294188"/>
          <p14:tracePt t="147445" x="3843338" y="4257675"/>
          <p14:tracePt t="147460" x="3843338" y="4237038"/>
          <p14:tracePt t="147477" x="3836988" y="4194175"/>
          <p14:tracePt t="147494" x="3822700" y="4186238"/>
          <p14:tracePt t="147510" x="3786188" y="4186238"/>
          <p14:tracePt t="147527" x="3765550" y="4186238"/>
          <p14:tracePt t="147543" x="3743325" y="4186238"/>
          <p14:tracePt t="147561" x="3708400" y="4200525"/>
          <p14:tracePt t="147577" x="3700463" y="4251325"/>
          <p14:tracePt t="147594" x="3700463" y="4294188"/>
          <p14:tracePt t="147610" x="3700463" y="4308475"/>
          <p14:tracePt t="147627" x="3700463" y="4329113"/>
          <p14:tracePt t="147644" x="3736975" y="4337050"/>
          <p14:tracePt t="147661" x="3765550" y="4337050"/>
          <p14:tracePt t="147677" x="3786188" y="4314825"/>
          <p14:tracePt t="147693" x="3794125" y="4286250"/>
          <p14:tracePt t="147710" x="3794125" y="4243388"/>
          <p14:tracePt t="147727" x="3794125" y="4200525"/>
          <p14:tracePt t="147744" x="3757613" y="4165600"/>
          <p14:tracePt t="147760" x="3708400" y="4143375"/>
          <p14:tracePt t="147777" x="3686175" y="4137025"/>
          <p14:tracePt t="147794" x="3665538" y="4137025"/>
          <p14:tracePt t="147810" x="3636963" y="4143375"/>
          <p14:tracePt t="147827" x="3614738" y="4200525"/>
          <p14:tracePt t="147844" x="3614738" y="4265613"/>
          <p14:tracePt t="147844" x="3614738" y="4300538"/>
          <p14:tracePt t="147861" x="3629025" y="4357688"/>
          <p14:tracePt t="147877" x="3679825" y="4408488"/>
          <p14:tracePt t="147894" x="3743325" y="4414838"/>
          <p14:tracePt t="147910" x="3786188" y="4414838"/>
          <p14:tracePt t="147927" x="3808413" y="4414838"/>
          <p14:tracePt t="147943" x="3851275" y="4386263"/>
          <p14:tracePt t="147960" x="3865563" y="4329113"/>
          <p14:tracePt t="147976" x="3865563" y="4286250"/>
          <p14:tracePt t="147993" x="3857625" y="4243388"/>
          <p14:tracePt t="148011" x="3800475" y="4214813"/>
          <p14:tracePt t="148026" x="3757613" y="4208463"/>
          <p14:tracePt t="148043" x="3694113" y="4208463"/>
          <p14:tracePt t="148060" x="3594100" y="4214813"/>
          <p14:tracePt t="148076" x="3571875" y="4229100"/>
          <p14:tracePt t="148092" x="3565525" y="4265613"/>
          <p14:tracePt t="148110" x="3565525" y="4294188"/>
          <p14:tracePt t="148126" x="3565525" y="4308475"/>
          <p14:tracePt t="148142" x="3565525" y="4337050"/>
          <p14:tracePt t="148160" x="3614738" y="4357688"/>
          <p14:tracePt t="148176" x="3665538" y="4357688"/>
          <p14:tracePt t="148193" x="3708400" y="4357688"/>
          <p14:tracePt t="148209" x="3736975" y="4357688"/>
          <p14:tracePt t="148226" x="3743325" y="4357688"/>
          <p14:tracePt t="148243" x="3743325" y="4351338"/>
          <p14:tracePt t="148243" x="3743325" y="4343400"/>
          <p14:tracePt t="148261" x="3743325" y="4337050"/>
          <p14:tracePt t="148275" x="3743325" y="4300538"/>
          <p14:tracePt t="148293" x="3736975" y="4271963"/>
          <p14:tracePt t="148309" x="3714750" y="4257675"/>
          <p14:tracePt t="148325" x="3671888" y="4257675"/>
          <p14:tracePt t="148343" x="3665538" y="4257675"/>
          <p14:tracePt t="148360" x="3657600" y="4257675"/>
          <p14:tracePt t="148423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Architecture: A Quantitative Approach,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John L. Hennessy,‎ David A. Patterson, MK pub., 2019</a:t>
            </a: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706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6"/>
    </mc:Choice>
    <mc:Fallback>
      <p:transition spd="slow" advTm="3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83235" cy="584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3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10772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GB" dirty="0">
                <a:solidFill>
                  <a:srgbClr val="0066FF"/>
                </a:solidFill>
                <a:latin typeface="Arial" charset="0"/>
              </a:rPr>
              <a:t>Instruction-Level Parallelism and Its Exploitation</a:t>
            </a: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76"/>
    </mc:Choice>
    <mc:Fallback>
      <p:transition spd="slow" advTm="46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32788"/>
            <a:ext cx="8281987" cy="584775"/>
          </a:xfrm>
        </p:spPr>
        <p:txBody>
          <a:bodyPr/>
          <a:lstStyle/>
          <a:p>
            <a:r>
              <a:rPr lang="en-AU" sz="3200" dirty="0"/>
              <a:t>Compiler Techniques for Exposing ILP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Pipeline scheduling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Separate dependent instruction from the source instruction by the pipeline latency of the source instruction</a:t>
            </a:r>
          </a:p>
          <a:p>
            <a:pPr>
              <a:lnSpc>
                <a:spcPct val="90000"/>
              </a:lnSpc>
            </a:pPr>
            <a:r>
              <a:rPr lang="en-US" dirty="0"/>
              <a:t>Example:</a:t>
            </a:r>
          </a:p>
          <a:p>
            <a:pPr lvl="1">
              <a:lnSpc>
                <a:spcPct val="90000"/>
              </a:lnSpc>
              <a:buNone/>
            </a:pPr>
            <a:r>
              <a:rPr lang="en-US" dirty="0"/>
              <a:t>for (</a:t>
            </a:r>
            <a:r>
              <a:rPr lang="en-US" dirty="0" err="1"/>
              <a:t>i</a:t>
            </a:r>
            <a:r>
              <a:rPr lang="en-US" dirty="0"/>
              <a:t>=999; </a:t>
            </a:r>
            <a:r>
              <a:rPr lang="en-US" dirty="0" err="1"/>
              <a:t>i</a:t>
            </a:r>
            <a:r>
              <a:rPr lang="en-US" dirty="0"/>
              <a:t>&gt;=0; </a:t>
            </a:r>
            <a:r>
              <a:rPr lang="en-US" dirty="0" err="1"/>
              <a:t>i</a:t>
            </a:r>
            <a:r>
              <a:rPr lang="en-US" dirty="0"/>
              <a:t>=i-1)</a:t>
            </a:r>
          </a:p>
          <a:p>
            <a:pPr lvl="1">
              <a:lnSpc>
                <a:spcPct val="90000"/>
              </a:lnSpc>
              <a:buNone/>
            </a:pPr>
            <a:r>
              <a:rPr lang="en-US" dirty="0"/>
              <a:t>  x[</a:t>
            </a:r>
            <a:r>
              <a:rPr lang="en-US" dirty="0" err="1"/>
              <a:t>i</a:t>
            </a:r>
            <a:r>
              <a:rPr lang="en-US" dirty="0"/>
              <a:t>] = x[</a:t>
            </a:r>
            <a:r>
              <a:rPr lang="en-US" dirty="0" err="1"/>
              <a:t>i</a:t>
            </a:r>
            <a:r>
              <a:rPr lang="en-US" dirty="0"/>
              <a:t>] + s;</a:t>
            </a:r>
          </a:p>
          <a:p>
            <a:pPr lvl="1">
              <a:lnSpc>
                <a:spcPct val="90000"/>
              </a:lnSpc>
              <a:buNone/>
            </a:pP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793148" y="984024"/>
            <a:ext cx="233499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Compiler Techniques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99592" y="4221088"/>
            <a:ext cx="7488832" cy="19023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935"/>
    </mc:Choice>
    <mc:Fallback>
      <p:transition spd="slow" advTm="192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3143" x="800100" y="5672138"/>
          <p14:tracePt t="103201" x="793750" y="5672138"/>
          <p14:tracePt t="103209" x="765175" y="5680075"/>
          <p14:tracePt t="103217" x="742950" y="5680075"/>
          <p14:tracePt t="103225" x="671513" y="5680075"/>
          <p14:tracePt t="103234" x="614363" y="5680075"/>
          <p14:tracePt t="103251" x="508000" y="5680075"/>
          <p14:tracePt t="103267" x="400050" y="5672138"/>
          <p14:tracePt t="103285" x="236538" y="5608638"/>
          <p14:tracePt t="103300" x="0" y="5543550"/>
          <p14:tracePt t="103318" x="0" y="5429250"/>
          <p14:tracePt t="103334" x="0" y="5365750"/>
          <p14:tracePt t="103351" x="0" y="5322888"/>
          <p14:tracePt t="103367" x="0" y="5308600"/>
          <p14:tracePt t="103409" x="7938" y="5294313"/>
          <p14:tracePt t="103417" x="36513" y="5265738"/>
          <p14:tracePt t="103420" x="114300" y="5243513"/>
          <p14:tracePt t="103434" x="250825" y="5208588"/>
          <p14:tracePt t="103451" x="457200" y="5151438"/>
          <p14:tracePt t="103468" x="722313" y="5122863"/>
          <p14:tracePt t="103484" x="1014413" y="5100638"/>
          <p14:tracePt t="103504" x="1236663" y="5100638"/>
          <p14:tracePt t="103517" x="1422400" y="5100638"/>
          <p14:tracePt t="103534" x="1614488" y="5100638"/>
          <p14:tracePt t="103550" x="1785938" y="5100638"/>
          <p14:tracePt t="103567" x="1865313" y="5086350"/>
          <p14:tracePt t="103585" x="1900238" y="5080000"/>
          <p14:tracePt t="103600" x="1957388" y="5072063"/>
          <p14:tracePt t="103617" x="2014538" y="5043488"/>
          <p14:tracePt t="103633" x="2079625" y="5022850"/>
          <p14:tracePt t="103651" x="2122488" y="4994275"/>
          <p14:tracePt t="103667" x="2151063" y="4986338"/>
          <p14:tracePt t="103721" x="2157413" y="4986338"/>
          <p14:tracePt t="103825" x="2143125" y="4986338"/>
          <p14:tracePt t="103827" x="2093913" y="4986338"/>
          <p14:tracePt t="103834" x="2008188" y="5000625"/>
          <p14:tracePt t="103850" x="1951038" y="5008563"/>
          <p14:tracePt t="103867" x="1900238" y="5022850"/>
          <p14:tracePt t="103883" x="1871663" y="5022850"/>
          <p14:tracePt t="103899" x="1851025" y="5022850"/>
          <p14:tracePt t="103916" x="1785938" y="5022850"/>
          <p14:tracePt t="103932" x="1743075" y="5022850"/>
          <p14:tracePt t="103950" x="1685925" y="5022850"/>
          <p14:tracePt t="103966" x="1628775" y="5022850"/>
          <p14:tracePt t="103983" x="1608138" y="5022850"/>
          <p14:tracePt t="103999" x="1600200" y="5022850"/>
          <p14:tracePt t="104321" x="1593850" y="5022850"/>
          <p14:tracePt t="104329" x="1571625" y="5022850"/>
          <p14:tracePt t="104337" x="1565275" y="5022850"/>
          <p14:tracePt t="104345" x="1557338" y="5022850"/>
          <p14:tracePt t="104354" x="1550988" y="5022850"/>
          <p14:tracePt t="104366" x="1522413" y="5022850"/>
          <p14:tracePt t="104382" x="1514475" y="5029200"/>
          <p14:tracePt t="104400" x="1493838" y="5029200"/>
          <p14:tracePt t="104415" x="1479550" y="5037138"/>
          <p14:tracePt t="104415" x="1471613" y="5043488"/>
          <p14:tracePt t="104433" x="1457325" y="5043488"/>
          <p14:tracePt t="104449" x="1443038" y="5043488"/>
          <p14:tracePt t="104466" x="1414463" y="5043488"/>
          <p14:tracePt t="104482" x="1393825" y="5043488"/>
          <p14:tracePt t="104502" x="1365250" y="5043488"/>
          <p14:tracePt t="104516" x="1357313" y="5043488"/>
          <p14:tracePt t="104533" x="1328738" y="5043488"/>
          <p14:tracePt t="104548" x="1314450" y="5043488"/>
          <p14:tracePt t="104565" x="1293813" y="5043488"/>
          <p14:tracePt t="104583" x="1279525" y="5043488"/>
          <p14:tracePt t="104599" x="1265238" y="5043488"/>
          <p14:tracePt t="104665" x="1257300" y="5043488"/>
          <p14:tracePt t="104675" x="1250950" y="5043488"/>
          <p14:tracePt t="104696" x="1243013" y="5043488"/>
          <p14:tracePt t="104705" x="1236663" y="5043488"/>
          <p14:tracePt t="104713" x="1228725" y="5043488"/>
          <p14:tracePt t="104718" x="1222375" y="5043488"/>
          <p14:tracePt t="104753" x="1214438" y="5043488"/>
          <p14:tracePt t="104755" x="1208088" y="5043488"/>
          <p14:tracePt t="104766" x="1185863" y="5043488"/>
          <p14:tracePt t="104782" x="1150938" y="5043488"/>
          <p14:tracePt t="104799" x="1136650" y="5043488"/>
          <p14:tracePt t="104841" x="1128713" y="5043488"/>
          <p14:tracePt t="104880" x="1114425" y="5043488"/>
          <p14:tracePt t="104898" x="1108075" y="5043488"/>
          <p14:tracePt t="104937" x="1100138" y="5043488"/>
          <p14:tracePt t="104945" x="1093788" y="5043488"/>
          <p14:tracePt t="104993" x="1079500" y="5043488"/>
          <p14:tracePt t="105009" x="1071563" y="5043488"/>
          <p14:tracePt t="105048" x="1065213" y="5043488"/>
          <p14:tracePt t="105473" x="1079500" y="5037138"/>
          <p14:tracePt t="105489" x="1093788" y="5037138"/>
          <p14:tracePt t="105489" x="1100138" y="5037138"/>
          <p14:tracePt t="105505" x="1108075" y="5037138"/>
          <p14:tracePt t="105513" x="1114425" y="5037138"/>
          <p14:tracePt t="105531" x="1136650" y="5037138"/>
          <p14:tracePt t="105534" x="1150938" y="5037138"/>
          <p14:tracePt t="105548" x="1185863" y="5037138"/>
          <p14:tracePt t="105564" x="1214438" y="5037138"/>
          <p14:tracePt t="105581" x="1228725" y="5037138"/>
          <p14:tracePt t="105598" x="1257300" y="5037138"/>
          <p14:tracePt t="105615" x="1271588" y="5037138"/>
          <p14:tracePt t="105631" x="1293813" y="5037138"/>
          <p14:tracePt t="105648" x="1322388" y="5037138"/>
          <p14:tracePt t="105663" x="1336675" y="5037138"/>
          <p14:tracePt t="105680" x="1371600" y="5037138"/>
          <p14:tracePt t="105697" x="1385888" y="5037138"/>
          <p14:tracePt t="105713" x="1414463" y="5037138"/>
          <p14:tracePt t="105730" x="1450975" y="5037138"/>
          <p14:tracePt t="105747" x="1493838" y="5037138"/>
          <p14:tracePt t="105764" x="1536700" y="5037138"/>
          <p14:tracePt t="105780" x="1571625" y="5037138"/>
          <p14:tracePt t="105797" x="1593850" y="5037138"/>
          <p14:tracePt t="105813" x="1622425" y="5037138"/>
          <p14:tracePt t="105831" x="1671638" y="5037138"/>
          <p14:tracePt t="105847" x="1700213" y="5037138"/>
          <p14:tracePt t="105863" x="1714500" y="5037138"/>
          <p14:tracePt t="105881" x="1743075" y="5037138"/>
          <p14:tracePt t="105953" x="1751013" y="5037138"/>
          <p14:tracePt t="105992" x="1757363" y="5037138"/>
          <p14:tracePt t="106009" x="1771650" y="5037138"/>
          <p14:tracePt t="106025" x="1779588" y="5037138"/>
          <p14:tracePt t="106065" x="1785938" y="5037138"/>
          <p14:tracePt t="106073" x="1793875" y="5037138"/>
          <p14:tracePt t="106088" x="1808163" y="5037138"/>
          <p14:tracePt t="106097" x="1814513" y="5037138"/>
          <p14:tracePt t="106097" x="1828800" y="5037138"/>
          <p14:tracePt t="106113" x="1865313" y="5037138"/>
          <p14:tracePt t="106131" x="1893888" y="5037138"/>
          <p14:tracePt t="106146" x="1928813" y="5037138"/>
          <p14:tracePt t="106163" x="1951038" y="5037138"/>
          <p14:tracePt t="106180" x="1979613" y="5043488"/>
          <p14:tracePt t="106196" x="1993900" y="5043488"/>
          <p14:tracePt t="106213" x="2022475" y="5043488"/>
          <p14:tracePt t="106230" x="2028825" y="5043488"/>
          <p14:tracePt t="106246" x="2051050" y="5043488"/>
          <p14:tracePt t="106262" x="2057400" y="5043488"/>
          <p14:tracePt t="106280" x="2065338" y="5051425"/>
          <p14:tracePt t="106425" x="2065338" y="5057775"/>
          <p14:tracePt t="106433" x="2051050" y="5057775"/>
          <p14:tracePt t="106434" x="2022475" y="5065713"/>
          <p14:tracePt t="106446" x="1965325" y="5086350"/>
          <p14:tracePt t="106462" x="1922463" y="5086350"/>
          <p14:tracePt t="106479" x="1836738" y="5086350"/>
          <p14:tracePt t="106499" x="1814513" y="5094288"/>
          <p14:tracePt t="106513" x="1779588" y="5094288"/>
          <p14:tracePt t="106530" x="1751013" y="5094288"/>
          <p14:tracePt t="106546" x="1708150" y="5094288"/>
          <p14:tracePt t="106563" x="1671638" y="5094288"/>
          <p14:tracePt t="106580" x="1651000" y="5094288"/>
          <p14:tracePt t="106596" x="1614488" y="5094288"/>
          <p14:tracePt t="106612" x="1585913" y="5094288"/>
          <p14:tracePt t="106628" x="1565275" y="5094288"/>
          <p14:tracePt t="106645" x="1536700" y="5094288"/>
          <p14:tracePt t="106662" x="1508125" y="5094288"/>
          <p14:tracePt t="106679" x="1471613" y="5094288"/>
          <p14:tracePt t="106696" x="1450975" y="5094288"/>
          <p14:tracePt t="106712" x="1422400" y="5094288"/>
          <p14:tracePt t="106729" x="1400175" y="5094288"/>
          <p14:tracePt t="106746" x="1350963" y="5094288"/>
          <p14:tracePt t="106763" x="1336675" y="5094288"/>
          <p14:tracePt t="106778" x="1308100" y="5094288"/>
          <p14:tracePt t="106796" x="1271588" y="5094288"/>
          <p14:tracePt t="106812" x="1222375" y="5094288"/>
          <p14:tracePt t="106828" x="1150938" y="5094288"/>
          <p14:tracePt t="106845" x="1079500" y="5094288"/>
          <p14:tracePt t="106862" x="1022350" y="5094288"/>
          <p14:tracePt t="106879" x="965200" y="5094288"/>
          <p14:tracePt t="106896" x="922338" y="5094288"/>
          <p14:tracePt t="106912" x="893763" y="5094288"/>
          <p14:tracePt t="106961" x="885825" y="5094288"/>
          <p14:tracePt t="106979" x="865188" y="5094288"/>
          <p14:tracePt t="106979" x="850900" y="5094288"/>
          <p14:tracePt t="106996" x="828675" y="5086350"/>
          <p14:tracePt t="107012" x="808038" y="5080000"/>
          <p14:tracePt t="107029" x="765175" y="5051425"/>
          <p14:tracePt t="107045" x="736600" y="5037138"/>
          <p14:tracePt t="107062" x="728663" y="5029200"/>
          <p14:tracePt t="107078" x="722313" y="5008563"/>
          <p14:tracePt t="107120" x="722313" y="4994275"/>
          <p14:tracePt t="107129" x="722313" y="4965700"/>
          <p14:tracePt t="107130" x="722313" y="4951413"/>
          <p14:tracePt t="107145" x="736600" y="4929188"/>
          <p14:tracePt t="107162" x="750888" y="4914900"/>
          <p14:tracePt t="107179" x="779463" y="4908550"/>
          <p14:tracePt t="107195" x="850900" y="4872038"/>
          <p14:tracePt t="107212" x="928688" y="4857750"/>
          <p14:tracePt t="107228" x="1036638" y="4822825"/>
          <p14:tracePt t="107245" x="1085850" y="4814888"/>
          <p14:tracePt t="107262" x="1108075" y="4808538"/>
          <p14:tracePt t="107278" x="1114425" y="4808538"/>
          <p14:tracePt t="107295" x="1128713" y="4808538"/>
          <p14:tracePt t="107328" x="1150938" y="4786313"/>
          <p14:tracePt t="107361" x="1157288" y="4786313"/>
          <p14:tracePt t="107369" x="1171575" y="4786313"/>
          <p14:tracePt t="107376" x="1193800" y="4779963"/>
          <p14:tracePt t="107385" x="1222375" y="4772025"/>
          <p14:tracePt t="107395" x="1236663" y="4772025"/>
          <p14:tracePt t="107412" x="1271588" y="4772025"/>
          <p14:tracePt t="107428" x="1300163" y="4765675"/>
          <p14:tracePt t="107444" x="1343025" y="4743450"/>
          <p14:tracePt t="107461" x="1371600" y="4737100"/>
          <p14:tracePt t="107478" x="1400175" y="4729163"/>
          <p14:tracePt t="107495" x="1428750" y="4729163"/>
          <p14:tracePt t="107511" x="1443038" y="4722813"/>
          <p14:tracePt t="107527" x="1479550" y="4700588"/>
          <p14:tracePt t="107545" x="1514475" y="4694238"/>
          <p14:tracePt t="107561" x="1550988" y="4686300"/>
          <p14:tracePt t="107578" x="1585913" y="4679950"/>
          <p14:tracePt t="107594" x="1608138" y="4679950"/>
          <p14:tracePt t="107611" x="1628775" y="4679950"/>
          <p14:tracePt t="107627" x="1643063" y="4679950"/>
          <p14:tracePt t="107644" x="1651000" y="4679950"/>
          <p14:tracePt t="107661" x="1685925" y="4679950"/>
          <p14:tracePt t="107677" x="1714500" y="4679950"/>
          <p14:tracePt t="107695" x="1751013" y="4679950"/>
          <p14:tracePt t="107710" x="1765300" y="4679950"/>
          <p14:tracePt t="107728" x="1793875" y="4679950"/>
          <p14:tracePt t="107728" x="1800225" y="4679950"/>
          <p14:tracePt t="107745" x="1857375" y="4700588"/>
          <p14:tracePt t="107761" x="1885950" y="4714875"/>
          <p14:tracePt t="107777" x="1914525" y="4722813"/>
          <p14:tracePt t="107794" x="1943100" y="4743450"/>
          <p14:tracePt t="107840" x="1957388" y="4751388"/>
          <p14:tracePt t="107848" x="1965325" y="4757738"/>
          <p14:tracePt t="107857" x="1971675" y="4757738"/>
          <p14:tracePt t="107865" x="2000250" y="4786313"/>
          <p14:tracePt t="107878" x="2022475" y="4800600"/>
          <p14:tracePt t="107895" x="2028825" y="4814888"/>
          <p14:tracePt t="107911" x="2036763" y="4822825"/>
          <p14:tracePt t="107928" x="2043113" y="4829175"/>
          <p14:tracePt t="107944" x="2051050" y="4837113"/>
          <p14:tracePt t="107961" x="2057400" y="4851400"/>
          <p14:tracePt t="107978" x="2065338" y="4872038"/>
          <p14:tracePt t="107994" x="2085975" y="4900613"/>
          <p14:tracePt t="108010" x="2093913" y="4929188"/>
          <p14:tracePt t="108028" x="2093913" y="4943475"/>
          <p14:tracePt t="108044" x="2093913" y="4972050"/>
          <p14:tracePt t="108061" x="2093913" y="4979988"/>
          <p14:tracePt t="108077" x="2093913" y="5000625"/>
          <p14:tracePt t="108093" x="2093913" y="5008563"/>
          <p14:tracePt t="108110" x="2093913" y="5029200"/>
          <p14:tracePt t="108127" x="2057400" y="5037138"/>
          <p14:tracePt t="108144" x="2028825" y="5051425"/>
          <p14:tracePt t="108160" x="1965325" y="5072063"/>
          <p14:tracePt t="108177" x="1936750" y="5080000"/>
          <p14:tracePt t="108193" x="1922463" y="5080000"/>
          <p14:tracePt t="108211" x="1908175" y="5080000"/>
          <p14:tracePt t="108226" x="1885950" y="5094288"/>
          <p14:tracePt t="108243" x="1871663" y="5094288"/>
          <p14:tracePt t="108260" x="1836738" y="5108575"/>
          <p14:tracePt t="108276" x="1793875" y="5108575"/>
          <p14:tracePt t="108293" x="1743075" y="5108575"/>
          <p14:tracePt t="108310" x="1708150" y="5108575"/>
          <p14:tracePt t="108327" x="1685925" y="5108575"/>
          <p14:tracePt t="108343" x="1671638" y="5108575"/>
          <p14:tracePt t="108360" x="1622425" y="5108575"/>
          <p14:tracePt t="108377" x="1585913" y="5108575"/>
          <p14:tracePt t="108394" x="1565275" y="5108575"/>
          <p14:tracePt t="108410" x="1543050" y="5114925"/>
          <p14:tracePt t="108427" x="1522413" y="5114925"/>
          <p14:tracePt t="108444" x="1500188" y="5114925"/>
          <p14:tracePt t="108460" x="1479550" y="5114925"/>
          <p14:tracePt t="108478" x="1443038" y="5114925"/>
          <p14:tracePt t="108496" x="1400175" y="5114925"/>
          <p14:tracePt t="108510" x="1385888" y="5114925"/>
          <p14:tracePt t="108526" x="1357313" y="5114925"/>
          <p14:tracePt t="108543" x="1343025" y="5114925"/>
          <p14:tracePt t="108559" x="1300163" y="5114925"/>
          <p14:tracePt t="108577" x="1271588" y="5114925"/>
          <p14:tracePt t="108593" x="1236663" y="5100638"/>
          <p14:tracePt t="108609" x="1200150" y="5100638"/>
          <p14:tracePt t="108626" x="1185863" y="5100638"/>
          <p14:tracePt t="108642" x="1157288" y="5100638"/>
          <p14:tracePt t="108660" x="1143000" y="5100638"/>
          <p14:tracePt t="108676" x="1122363" y="5094288"/>
          <p14:tracePt t="108693" x="1108075" y="5094288"/>
          <p14:tracePt t="108709" x="1079500" y="5094288"/>
          <p14:tracePt t="108726" x="1057275" y="5086350"/>
          <p14:tracePt t="108743" x="1042988" y="5086350"/>
          <p14:tracePt t="108760" x="1028700" y="5080000"/>
          <p14:tracePt t="108776" x="957263" y="5051425"/>
          <p14:tracePt t="108793" x="908050" y="5037138"/>
          <p14:tracePt t="108810" x="885825" y="5014913"/>
          <p14:tracePt t="108826" x="865188" y="5000625"/>
          <p14:tracePt t="108842" x="857250" y="4986338"/>
          <p14:tracePt t="108859" x="857250" y="4965700"/>
          <p14:tracePt t="108876" x="857250" y="4929188"/>
          <p14:tracePt t="108893" x="857250" y="4900613"/>
          <p14:tracePt t="108909" x="857250" y="4865688"/>
          <p14:tracePt t="108926" x="857250" y="4857750"/>
          <p14:tracePt t="108961" x="857250" y="4851400"/>
          <p14:tracePt t="108961" x="857250" y="4843463"/>
          <p14:tracePt t="108975" x="871538" y="4837113"/>
          <p14:tracePt t="108992" x="900113" y="4822825"/>
          <p14:tracePt t="109009" x="942975" y="4808538"/>
          <p14:tracePt t="109026" x="965200" y="4800600"/>
          <p14:tracePt t="109042" x="1000125" y="4800600"/>
          <p14:tracePt t="109059" x="1042988" y="4794250"/>
          <p14:tracePt t="109075" x="1136650" y="4794250"/>
          <p14:tracePt t="109093" x="1222375" y="4794250"/>
          <p14:tracePt t="109109" x="1314450" y="4794250"/>
          <p14:tracePt t="109125" x="1371600" y="4794250"/>
          <p14:tracePt t="109143" x="1414463" y="4794250"/>
          <p14:tracePt t="109159" x="1493838" y="4794250"/>
          <p14:tracePt t="109176" x="1579563" y="4794250"/>
          <p14:tracePt t="109192" x="1771650" y="4794250"/>
          <p14:tracePt t="109209" x="1908175" y="4794250"/>
          <p14:tracePt t="109225" x="2014538" y="4794250"/>
          <p14:tracePt t="109243" x="2071688" y="4794250"/>
          <p14:tracePt t="109259" x="2108200" y="4794250"/>
          <p14:tracePt t="109275" x="2143125" y="4794250"/>
          <p14:tracePt t="109292" x="2171700" y="4794250"/>
          <p14:tracePt t="109308" x="2228850" y="4794250"/>
          <p14:tracePt t="109326" x="2279650" y="4794250"/>
          <p14:tracePt t="109341" x="2328863" y="4794250"/>
          <p14:tracePt t="109359" x="2371725" y="4794250"/>
          <p14:tracePt t="109375" x="2422525" y="4794250"/>
          <p14:tracePt t="109392" x="2508250" y="4794250"/>
          <p14:tracePt t="109409" x="2571750" y="4794250"/>
          <p14:tracePt t="109425" x="2693988" y="4794250"/>
          <p14:tracePt t="109442" x="2843213" y="4843463"/>
          <p14:tracePt t="109459" x="2986088" y="4886325"/>
          <p14:tracePt t="109476" x="3086100" y="4908550"/>
          <p14:tracePt t="109493" x="3200400" y="4943475"/>
          <p14:tracePt t="109509" x="3279775" y="4957763"/>
          <p14:tracePt t="109524" x="3343275" y="4986338"/>
          <p14:tracePt t="109542" x="3386138" y="4986338"/>
          <p14:tracePt t="109558" x="3394075" y="4994275"/>
          <p14:tracePt t="109575" x="3408363" y="4994275"/>
          <p14:tracePt t="109591" x="3414713" y="4994275"/>
          <p14:tracePt t="109608" x="3465513" y="5014913"/>
          <p14:tracePt t="109625" x="3557588" y="5043488"/>
          <p14:tracePt t="109641" x="3614738" y="5051425"/>
          <p14:tracePt t="109658" x="3671888" y="5065713"/>
          <p14:tracePt t="109674" x="3765550" y="5086350"/>
          <p14:tracePt t="109692" x="3800475" y="5086350"/>
          <p14:tracePt t="109708" x="3851275" y="5086350"/>
          <p14:tracePt t="109725" x="3929063" y="5086350"/>
          <p14:tracePt t="109742" x="4008438" y="5086350"/>
          <p14:tracePt t="109758" x="4100513" y="5086350"/>
          <p14:tracePt t="109775" x="4186238" y="5086350"/>
          <p14:tracePt t="109791" x="4294188" y="5080000"/>
          <p14:tracePt t="109809" x="4422775" y="5057775"/>
          <p14:tracePt t="109825" x="4557713" y="5037138"/>
          <p14:tracePt t="109841" x="4622800" y="5022850"/>
          <p14:tracePt t="109857" x="4657725" y="5022850"/>
          <p14:tracePt t="109874" x="4686300" y="5014913"/>
          <p14:tracePt t="109892" x="4737100" y="5014913"/>
          <p14:tracePt t="109908" x="4779963" y="5008563"/>
          <p14:tracePt t="109924" x="4829175" y="5008563"/>
          <p14:tracePt t="109941" x="4886325" y="4986338"/>
          <p14:tracePt t="109958" x="4922838" y="4986338"/>
          <p14:tracePt t="109974" x="4979988" y="4986338"/>
          <p14:tracePt t="109992" x="5029200" y="4986338"/>
          <p14:tracePt t="110008" x="5100638" y="4986338"/>
          <p14:tracePt t="110025" x="5143500" y="5000625"/>
          <p14:tracePt t="110041" x="5186363" y="5000625"/>
          <p14:tracePt t="110058" x="5222875" y="5008563"/>
          <p14:tracePt t="110074" x="5257800" y="5008563"/>
          <p14:tracePt t="110091" x="5286375" y="5008563"/>
          <p14:tracePt t="110108" x="5314950" y="5008563"/>
          <p14:tracePt t="110124" x="5351463" y="5008563"/>
          <p14:tracePt t="110142" x="5365750" y="5008563"/>
          <p14:tracePt t="110157" x="5394325" y="5008563"/>
          <p14:tracePt t="110174" x="5422900" y="5008563"/>
          <p14:tracePt t="110191" x="5437188" y="5008563"/>
          <p14:tracePt t="110208" x="5457825" y="4994275"/>
          <p14:tracePt t="110224" x="5465763" y="4994275"/>
          <p14:tracePt t="110240" x="5500688" y="4994275"/>
          <p14:tracePt t="110258" x="5537200" y="4972050"/>
          <p14:tracePt t="110274" x="5580063" y="4965700"/>
          <p14:tracePt t="110291" x="5608638" y="4943475"/>
          <p14:tracePt t="110337" x="5622925" y="4943475"/>
          <p14:tracePt t="110392" x="5629275" y="4937125"/>
          <p14:tracePt t="110400" x="5637213" y="4937125"/>
          <p14:tracePt t="110418" x="5643563" y="4937125"/>
          <p14:tracePt t="110430" x="5651500" y="4929188"/>
          <p14:tracePt t="110464" x="5657850" y="4929188"/>
          <p14:tracePt t="110673" x="5643563" y="4929188"/>
          <p14:tracePt t="110689" x="5622925" y="4943475"/>
          <p14:tracePt t="110697" x="5614988" y="4951413"/>
          <p14:tracePt t="110707" x="5594350" y="4951413"/>
          <p14:tracePt t="110723" x="5580063" y="4957763"/>
          <p14:tracePt t="110740" x="5557838" y="4965700"/>
          <p14:tracePt t="110756" x="5537200" y="4972050"/>
          <p14:tracePt t="110773" x="5522913" y="4986338"/>
          <p14:tracePt t="110790" x="5508625" y="5000625"/>
          <p14:tracePt t="110807" x="5480050" y="5008563"/>
          <p14:tracePt t="110823" x="5451475" y="5022850"/>
          <p14:tracePt t="110841" x="5429250" y="5029200"/>
          <p14:tracePt t="110856" x="5414963" y="5029200"/>
          <p14:tracePt t="110873" x="5394325" y="5037138"/>
          <p14:tracePt t="110890" x="5386388" y="5051425"/>
          <p14:tracePt t="110906" x="5357813" y="5057775"/>
          <p14:tracePt t="110923" x="5351463" y="5065713"/>
          <p14:tracePt t="110940" x="5343525" y="5065713"/>
          <p14:tracePt t="110957" x="5308600" y="5072063"/>
          <p14:tracePt t="110973" x="5286375" y="5072063"/>
          <p14:tracePt t="110990" x="5265738" y="5080000"/>
          <p14:tracePt t="111006" x="5257800" y="5080000"/>
          <p14:tracePt t="111023" x="5229225" y="5086350"/>
          <p14:tracePt t="111040" x="5208588" y="5086350"/>
          <p14:tracePt t="111056" x="5165725" y="5086350"/>
          <p14:tracePt t="111073" x="5151438" y="5086350"/>
          <p14:tracePt t="111089" x="5129213" y="5086350"/>
          <p14:tracePt t="111106" x="5114925" y="5086350"/>
          <p14:tracePt t="111122" x="5080000" y="5086350"/>
          <p14:tracePt t="111140" x="5051425" y="5086350"/>
          <p14:tracePt t="111156" x="5008563" y="5108575"/>
          <p14:tracePt t="111173" x="4979988" y="5108575"/>
          <p14:tracePt t="111189" x="4951413" y="5108575"/>
          <p14:tracePt t="111205" x="4914900" y="5108575"/>
          <p14:tracePt t="111223" x="4872038" y="5108575"/>
          <p14:tracePt t="111239" x="4837113" y="5108575"/>
          <p14:tracePt t="111239" x="4822825" y="5108575"/>
          <p14:tracePt t="111257" x="4814888" y="5108575"/>
          <p14:tracePt t="111273" x="4757738" y="5108575"/>
          <p14:tracePt t="111290" x="4722813" y="5108575"/>
          <p14:tracePt t="111305" x="4700588" y="5108575"/>
          <p14:tracePt t="111322" x="4665663" y="5108575"/>
          <p14:tracePt t="111339" x="4622800" y="5108575"/>
          <p14:tracePt t="111355" x="4594225" y="5114925"/>
          <p14:tracePt t="111372" x="4537075" y="5114925"/>
          <p14:tracePt t="111388" x="4494213" y="5114925"/>
          <p14:tracePt t="111406" x="4451350" y="5114925"/>
          <p14:tracePt t="111422" x="4408488" y="5114925"/>
          <p14:tracePt t="111439" x="4365625" y="5114925"/>
          <p14:tracePt t="111455" x="4322763" y="5114925"/>
          <p14:tracePt t="111472" x="4265613" y="5114925"/>
          <p14:tracePt t="111489" x="4237038" y="5114925"/>
          <p14:tracePt t="111509" x="4222750" y="5114925"/>
          <p14:tracePt t="111521" x="4194175" y="5114925"/>
          <p14:tracePt t="111539" x="4157663" y="5114925"/>
          <p14:tracePt t="111556" x="4129088" y="5114925"/>
          <p14:tracePt t="111571" x="4114800" y="5114925"/>
          <p14:tracePt t="111589" x="4079875" y="5114925"/>
          <p14:tracePt t="111605" x="4051300" y="5114925"/>
          <p14:tracePt t="111621" x="4043363" y="5114925"/>
          <p14:tracePt t="111638" x="4008438" y="5114925"/>
          <p14:tracePt t="111656" x="3994150" y="5114925"/>
          <p14:tracePt t="111672" x="3986213" y="5114925"/>
          <p14:tracePt t="111672" x="3965575" y="5114925"/>
          <p14:tracePt t="111721" x="3957638" y="5114925"/>
          <p14:tracePt t="111728" x="3937000" y="5108575"/>
          <p14:tracePt t="111738" x="3914775" y="5108575"/>
          <p14:tracePt t="111785" x="3908425" y="5100638"/>
          <p14:tracePt t="111825" x="3900488" y="5094288"/>
          <p14:tracePt t="111832" x="3900488" y="5086350"/>
          <p14:tracePt t="111841" x="3894138" y="5080000"/>
          <p14:tracePt t="111844" x="3886200" y="5072063"/>
          <p14:tracePt t="111855" x="3879850" y="5043488"/>
          <p14:tracePt t="111871" x="3871913" y="5022850"/>
          <p14:tracePt t="111888" x="3865563" y="4979988"/>
          <p14:tracePt t="111905" x="3843338" y="4937125"/>
          <p14:tracePt t="111922" x="3836988" y="4922838"/>
          <p14:tracePt t="111938" x="3829050" y="4914900"/>
          <p14:tracePt t="111955" x="3829050" y="4900613"/>
          <p14:tracePt t="111971" x="3829050" y="4879975"/>
          <p14:tracePt t="111988" x="3822700" y="4865688"/>
          <p14:tracePt t="112005" x="3822700" y="4857750"/>
          <p14:tracePt t="112021" x="3822700" y="4843463"/>
          <p14:tracePt t="112039" x="3822700" y="4822825"/>
          <p14:tracePt t="112055" x="3829050" y="4814888"/>
          <p14:tracePt t="112072" x="3851275" y="4808538"/>
          <p14:tracePt t="112105" x="3857625" y="4800600"/>
          <p14:tracePt t="112106" x="3871913" y="4794250"/>
          <p14:tracePt t="112122" x="3879850" y="4786313"/>
          <p14:tracePt t="112137" x="3908425" y="4779963"/>
          <p14:tracePt t="112155" x="3965575" y="4751388"/>
          <p14:tracePt t="112171" x="4022725" y="4737100"/>
          <p14:tracePt t="112188" x="4129088" y="4700588"/>
          <p14:tracePt t="112204" x="4186238" y="4700588"/>
          <p14:tracePt t="112222" x="4279900" y="4694238"/>
          <p14:tracePt t="112237" x="4351338" y="4694238"/>
          <p14:tracePt t="112255" x="4400550" y="4686300"/>
          <p14:tracePt t="112271" x="4422775" y="4686300"/>
          <p14:tracePt t="112288" x="4443413" y="4686300"/>
          <p14:tracePt t="112304" x="4471988" y="4686300"/>
          <p14:tracePt t="112321" x="4529138" y="4686300"/>
          <p14:tracePt t="112337" x="4600575" y="4679950"/>
          <p14:tracePt t="112354" x="4686300" y="4679950"/>
          <p14:tracePt t="112371" x="4772025" y="4657725"/>
          <p14:tracePt t="112388" x="4822825" y="4657725"/>
          <p14:tracePt t="112404" x="4857750" y="4657725"/>
          <p14:tracePt t="112420" x="4900613" y="4657725"/>
          <p14:tracePt t="112437" x="4922838" y="4657725"/>
          <p14:tracePt t="112455" x="4965700" y="4657725"/>
          <p14:tracePt t="112471" x="5008563" y="4657725"/>
          <p14:tracePt t="112471" x="5051425" y="4657725"/>
          <p14:tracePt t="112490" x="5129213" y="4643438"/>
          <p14:tracePt t="112505" x="5194300" y="4643438"/>
          <p14:tracePt t="112522" x="5251450" y="4643438"/>
          <p14:tracePt t="112537" x="5294313" y="4643438"/>
          <p14:tracePt t="112555" x="5322888" y="4643438"/>
          <p14:tracePt t="112571" x="5365750" y="4643438"/>
          <p14:tracePt t="112588" x="5400675" y="4643438"/>
          <p14:tracePt t="112604" x="5443538" y="4643438"/>
          <p14:tracePt t="112621" x="5457825" y="4643438"/>
          <p14:tracePt t="112638" x="5500688" y="4665663"/>
          <p14:tracePt t="112654" x="5543550" y="4672013"/>
          <p14:tracePt t="112672" x="5614988" y="4694238"/>
          <p14:tracePt t="112688" x="5672138" y="4700588"/>
          <p14:tracePt t="112688" x="5680075" y="4700588"/>
          <p14:tracePt t="112706" x="5722938" y="4700588"/>
          <p14:tracePt t="112721" x="5743575" y="4714875"/>
          <p14:tracePt t="112739" x="5751513" y="4714875"/>
          <p14:tracePt t="112754" x="5765800" y="4722813"/>
          <p14:tracePt t="112801" x="5780088" y="4722813"/>
          <p14:tracePt t="112808" x="5800725" y="4737100"/>
          <p14:tracePt t="112848" x="5808663" y="4737100"/>
          <p14:tracePt t="112856" x="5815013" y="4743450"/>
          <p14:tracePt t="112864" x="5829300" y="4765675"/>
          <p14:tracePt t="112872" x="5837238" y="4779963"/>
          <p14:tracePt t="112887" x="5843588" y="4794250"/>
          <p14:tracePt t="112887" x="5843588" y="4808538"/>
          <p14:tracePt t="112904" x="5851525" y="4814888"/>
          <p14:tracePt t="112920" x="5851525" y="4837113"/>
          <p14:tracePt t="112937" x="5851525" y="4857750"/>
          <p14:tracePt t="112954" x="5851525" y="4879975"/>
          <p14:tracePt t="112970" x="5851525" y="4894263"/>
          <p14:tracePt t="112987" x="5851525" y="4914900"/>
          <p14:tracePt t="113003" x="5851525" y="4922838"/>
          <p14:tracePt t="113019" x="5851525" y="4937125"/>
          <p14:tracePt t="113036" x="5837238" y="4951413"/>
          <p14:tracePt t="113053" x="5822950" y="4965700"/>
          <p14:tracePt t="113070" x="5808663" y="4979988"/>
          <p14:tracePt t="113087" x="5786438" y="4986338"/>
          <p14:tracePt t="113103" x="5751513" y="5008563"/>
          <p14:tracePt t="113120" x="5722938" y="5014913"/>
          <p14:tracePt t="113137" x="5686425" y="5014913"/>
          <p14:tracePt t="113154" x="5672138" y="5029200"/>
          <p14:tracePt t="113169" x="5657850" y="5029200"/>
          <p14:tracePt t="113187" x="5637213" y="5029200"/>
          <p14:tracePt t="113202" x="5600700" y="5043488"/>
          <p14:tracePt t="113220" x="5572125" y="5043488"/>
          <p14:tracePt t="113236" x="5543550" y="5043488"/>
          <p14:tracePt t="113253" x="5514975" y="5043488"/>
          <p14:tracePt t="113269" x="5480050" y="5043488"/>
          <p14:tracePt t="113286" x="5451475" y="5043488"/>
          <p14:tracePt t="113303" x="5429250" y="5043488"/>
          <p14:tracePt t="113319" x="5400675" y="5043488"/>
          <p14:tracePt t="113335" x="5357813" y="5043488"/>
          <p14:tracePt t="113352" x="5343525" y="5043488"/>
          <p14:tracePt t="113370" x="5300663" y="5043488"/>
          <p14:tracePt t="113386" x="5272088" y="5043488"/>
          <p14:tracePt t="113403" x="5229225" y="5051425"/>
          <p14:tracePt t="113420" x="5143500" y="5065713"/>
          <p14:tracePt t="113436" x="5072063" y="5065713"/>
          <p14:tracePt t="113452" x="4994275" y="5065713"/>
          <p14:tracePt t="113469" x="4937125" y="5065713"/>
          <p14:tracePt t="113487" x="4865688" y="5065713"/>
          <p14:tracePt t="113505" x="4857750" y="5065713"/>
          <p14:tracePt t="113519" x="4800600" y="5065713"/>
          <p14:tracePt t="113538" x="4779963" y="5065713"/>
          <p14:tracePt t="113538" x="4772025" y="5065713"/>
          <p14:tracePt t="113553" x="4757738" y="5065713"/>
          <p14:tracePt t="113569" x="4729163" y="5065713"/>
          <p14:tracePt t="113586" x="4708525" y="5065713"/>
          <p14:tracePt t="113603" x="4679950" y="5065713"/>
          <p14:tracePt t="113619" x="4637088" y="5072063"/>
          <p14:tracePt t="113636" x="4600575" y="5072063"/>
          <p14:tracePt t="113652" x="4572000" y="5086350"/>
          <p14:tracePt t="113670" x="4537075" y="5086350"/>
          <p14:tracePt t="113685" x="4522788" y="5086350"/>
          <p14:tracePt t="113702" x="4494213" y="5094288"/>
          <p14:tracePt t="113718" x="4451350" y="5094288"/>
          <p14:tracePt t="113736" x="4429125" y="5108575"/>
          <p14:tracePt t="113752" x="4394200" y="5108575"/>
          <p14:tracePt t="113770" x="4357688" y="5114925"/>
          <p14:tracePt t="113786" x="4322763" y="5114925"/>
          <p14:tracePt t="113802" x="4286250" y="5114925"/>
          <p14:tracePt t="113820" x="4243388" y="5137150"/>
          <p14:tracePt t="113836" x="4222750" y="5137150"/>
          <p14:tracePt t="113853" x="4179888" y="5137150"/>
          <p14:tracePt t="113868" x="4143375" y="5137150"/>
          <p14:tracePt t="113885" x="4122738" y="5137150"/>
          <p14:tracePt t="113902" x="4100513" y="5137150"/>
          <p14:tracePt t="113918" x="4071938" y="5137150"/>
          <p14:tracePt t="113935" x="4043363" y="5137150"/>
          <p14:tracePt t="113951" x="4000500" y="5137150"/>
          <p14:tracePt t="113985" x="3986213" y="5137150"/>
          <p14:tracePt t="113985" x="3979863" y="5137150"/>
          <p14:tracePt t="114025" x="3971925" y="5137150"/>
          <p14:tracePt t="114032" x="3957638" y="5122863"/>
          <p14:tracePt t="114073" x="3951288" y="5108575"/>
          <p14:tracePt t="114083" x="3943350" y="5100638"/>
          <p14:tracePt t="114097" x="3943350" y="5094288"/>
          <p14:tracePt t="114113" x="3943350" y="5086350"/>
          <p14:tracePt t="114121" x="3943350" y="5072063"/>
          <p14:tracePt t="114129" x="3943350" y="5065713"/>
          <p14:tracePt t="114137" x="3943350" y="5057775"/>
          <p14:tracePt t="114151" x="3943350" y="5029200"/>
          <p14:tracePt t="114168" x="3943350" y="5008563"/>
          <p14:tracePt t="114185" x="3943350" y="4972050"/>
          <p14:tracePt t="114201" x="3979863" y="4937125"/>
          <p14:tracePt t="114218" x="4029075" y="4894263"/>
          <p14:tracePt t="114235" x="4065588" y="4865688"/>
          <p14:tracePt t="114251" x="4122738" y="4822825"/>
          <p14:tracePt t="114268" x="4171950" y="4814888"/>
          <p14:tracePt t="114285" x="4229100" y="4786313"/>
          <p14:tracePt t="114302" x="4251325" y="4779963"/>
          <p14:tracePt t="114318" x="4294188" y="4751388"/>
          <p14:tracePt t="114335" x="4314825" y="4743450"/>
          <p14:tracePt t="114351" x="4337050" y="4737100"/>
          <p14:tracePt t="114368" x="4408488" y="4694238"/>
          <p14:tracePt t="114385" x="4443413" y="4694238"/>
          <p14:tracePt t="114401" x="4486275" y="4694238"/>
          <p14:tracePt t="114418" x="4529138" y="4694238"/>
          <p14:tracePt t="114435" x="4579938" y="4694238"/>
          <p14:tracePt t="114451" x="4637088" y="4694238"/>
          <p14:tracePt t="114467" x="4679950" y="4686300"/>
          <p14:tracePt t="114485" x="4729163" y="4686300"/>
          <p14:tracePt t="114501" x="4751388" y="4686300"/>
          <p14:tracePt t="114518" x="4765675" y="4686300"/>
          <p14:tracePt t="114534" x="4786313" y="4686300"/>
          <p14:tracePt t="114551" x="4808538" y="4686300"/>
          <p14:tracePt t="114567" x="4857750" y="4679950"/>
          <p14:tracePt t="114584" x="4900613" y="4679950"/>
          <p14:tracePt t="114601" x="4929188" y="4657725"/>
          <p14:tracePt t="114649" x="4937125" y="4657725"/>
          <p14:tracePt t="114657" x="4951413" y="4657725"/>
          <p14:tracePt t="114663" x="4972050" y="4657725"/>
          <p14:tracePt t="114670" x="4994275" y="4657725"/>
          <p14:tracePt t="114684" x="5014913" y="4657725"/>
          <p14:tracePt t="114701" x="5051425" y="4651375"/>
          <p14:tracePt t="114717" x="5086350" y="4651375"/>
          <p14:tracePt t="114734" x="5137150" y="4651375"/>
          <p14:tracePt t="114750" x="5180013" y="4651375"/>
          <p14:tracePt t="114768" x="5229225" y="4651375"/>
          <p14:tracePt t="114768" x="5257800" y="4651375"/>
          <p14:tracePt t="114786" x="5300663" y="4651375"/>
          <p14:tracePt t="114801" x="5351463" y="4657725"/>
          <p14:tracePt t="114818" x="5408613" y="4672013"/>
          <p14:tracePt t="114834" x="5451475" y="4679950"/>
          <p14:tracePt t="114851" x="5508625" y="4714875"/>
          <p14:tracePt t="114867" x="5580063" y="4722813"/>
          <p14:tracePt t="114883" x="5637213" y="4743450"/>
          <p14:tracePt t="114901" x="5665788" y="4757738"/>
          <p14:tracePt t="114917" x="5680075" y="4765675"/>
          <p14:tracePt t="114961" x="5686425" y="4772025"/>
          <p14:tracePt t="114993" x="5686425" y="4786313"/>
          <p14:tracePt t="114997" x="5680075" y="4808538"/>
          <p14:tracePt t="115003" x="5614988" y="4837113"/>
          <p14:tracePt t="115017" x="5586413" y="4843463"/>
          <p14:tracePt t="115034" x="5537200" y="4851400"/>
          <p14:tracePt t="115050" x="5480050" y="4872038"/>
          <p14:tracePt t="115067" x="5437188" y="4886325"/>
          <p14:tracePt t="115084" x="5380038" y="4900613"/>
          <p14:tracePt t="115100" x="5314950" y="4908550"/>
          <p14:tracePt t="115117" x="5272088" y="4908550"/>
          <p14:tracePt t="115133" x="5243513" y="4908550"/>
          <p14:tracePt t="115150" x="5214938" y="4908550"/>
          <p14:tracePt t="115167" x="5180013" y="4908550"/>
          <p14:tracePt t="115184" x="5165725" y="4908550"/>
          <p14:tracePt t="115184" x="5143500" y="4908550"/>
          <p14:tracePt t="115201" x="5129213" y="4908550"/>
          <p14:tracePt t="115217" x="5108575" y="4908550"/>
          <p14:tracePt t="115234" x="5094288" y="4908550"/>
          <p14:tracePt t="115251" x="5072063" y="4908550"/>
          <p14:tracePt t="115268" x="5057775" y="4908550"/>
          <p14:tracePt t="115283" x="5022850" y="4922838"/>
          <p14:tracePt t="115301" x="5008563" y="4922838"/>
          <p14:tracePt t="115317" x="4986338" y="4929188"/>
          <p14:tracePt t="115333" x="4979988" y="4929188"/>
          <p14:tracePt t="115349" x="4957763" y="4929188"/>
          <p14:tracePt t="115367" x="4937125" y="4937125"/>
          <p14:tracePt t="115383" x="4908550" y="4937125"/>
          <p14:tracePt t="115399" x="4879975" y="4937125"/>
          <p14:tracePt t="115417" x="4865688" y="4951413"/>
          <p14:tracePt t="115457" x="4857750" y="4951413"/>
          <p14:tracePt t="115465" x="4837113" y="4965700"/>
          <p14:tracePt t="115479" x="4822825" y="4965700"/>
          <p14:tracePt t="115482" x="4808538" y="4972050"/>
          <p14:tracePt t="115501" x="4800600" y="4972050"/>
          <p14:tracePt t="115517" x="4794250" y="4979988"/>
          <p14:tracePt t="115577" x="4786313" y="4979988"/>
          <p14:tracePt t="115584" x="4779963" y="4986338"/>
          <p14:tracePt t="115617" x="4757738" y="4986338"/>
          <p14:tracePt t="115649" x="4751388" y="4986338"/>
          <p14:tracePt t="115657" x="4743450" y="4994275"/>
          <p14:tracePt t="115689" x="4737100" y="5000625"/>
          <p14:tracePt t="116882" x="4714875" y="5000625"/>
          <p14:tracePt t="116897" x="4651375" y="5014913"/>
          <p14:tracePt t="116905" x="4579938" y="5014913"/>
          <p14:tracePt t="116913" x="4471988" y="5014913"/>
          <p14:tracePt t="116921" x="4114800" y="5014913"/>
          <p14:tracePt t="116931" x="3814763" y="5014913"/>
          <p14:tracePt t="116948" x="3386138" y="5008563"/>
          <p14:tracePt t="116964" x="3079750" y="4994275"/>
          <p14:tracePt t="116980" x="2908300" y="4994275"/>
          <p14:tracePt t="116998" x="2851150" y="4994275"/>
          <p14:tracePt t="117015" x="2814638" y="4994275"/>
          <p14:tracePt t="117030" x="2794000" y="4994275"/>
          <p14:tracePt t="117047" x="2757488" y="4994275"/>
          <p14:tracePt t="117064" x="2700338" y="5000625"/>
          <p14:tracePt t="117081" x="2665413" y="5008563"/>
          <p14:tracePt t="117097" x="2608263" y="5022850"/>
          <p14:tracePt t="117114" x="2543175" y="5022850"/>
          <p14:tracePt t="117130" x="2465388" y="5043488"/>
          <p14:tracePt t="117147" x="2371725" y="5051425"/>
          <p14:tracePt t="117164" x="2314575" y="5057775"/>
          <p14:tracePt t="117180" x="2279650" y="5057775"/>
          <p14:tracePt t="117197" x="2265363" y="5057775"/>
          <p14:tracePt t="117213" x="2236788" y="5057775"/>
          <p14:tracePt t="117231" x="2200275" y="5057775"/>
          <p14:tracePt t="117247" x="2165350" y="5057775"/>
          <p14:tracePt t="117264" x="2108200" y="5057775"/>
          <p14:tracePt t="117280" x="2022475" y="5057775"/>
          <p14:tracePt t="117298" x="1979613" y="5051425"/>
          <p14:tracePt t="117314" x="1943100" y="5037138"/>
          <p14:tracePt t="117331" x="1922463" y="5029200"/>
          <p14:tracePt t="117347" x="1885950" y="5029200"/>
          <p14:tracePt t="117364" x="1871663" y="5022850"/>
          <p14:tracePt t="117381" x="1857375" y="5022850"/>
          <p14:tracePt t="117397" x="1851025" y="5022850"/>
          <p14:tracePt t="117414" x="1836738" y="5008563"/>
          <p14:tracePt t="117537" x="1843088" y="5000625"/>
          <p14:tracePt t="117544" x="1857375" y="5000625"/>
          <p14:tracePt t="117552" x="1893888" y="5000625"/>
          <p14:tracePt t="117563" x="1922463" y="5000625"/>
          <p14:tracePt t="117579" x="1936750" y="4994275"/>
          <p14:tracePt t="117597" x="1979613" y="4994275"/>
          <p14:tracePt t="117613" x="2057400" y="4994275"/>
          <p14:tracePt t="117629" x="2157413" y="4994275"/>
          <p14:tracePt t="117646" x="2265363" y="4994275"/>
          <p14:tracePt t="117663" x="2393950" y="4979988"/>
          <p14:tracePt t="117680" x="2522538" y="4957763"/>
          <p14:tracePt t="117697" x="2851150" y="4929188"/>
          <p14:tracePt t="117713" x="3036888" y="4929188"/>
          <p14:tracePt t="117729" x="3214688" y="4929188"/>
          <p14:tracePt t="117747" x="3386138" y="4929188"/>
          <p14:tracePt t="117763" x="3557588" y="4929188"/>
          <p14:tracePt t="117780" x="3765550" y="4929188"/>
          <p14:tracePt t="117796" x="3957638" y="4951413"/>
          <p14:tracePt t="117813" x="4179888" y="4951413"/>
          <p14:tracePt t="117830" x="4386263" y="4951413"/>
          <p14:tracePt t="117846" x="4557713" y="4951413"/>
          <p14:tracePt t="117864" x="4737100" y="4951413"/>
          <p14:tracePt t="117879" x="4857750" y="4951413"/>
          <p14:tracePt t="117879" x="4943475" y="4951413"/>
          <p14:tracePt t="117897" x="5100638" y="4951413"/>
          <p14:tracePt t="117913" x="5286375" y="4951413"/>
          <p14:tracePt t="117930" x="5480050" y="4951413"/>
          <p14:tracePt t="117946" x="5614988" y="4951413"/>
          <p14:tracePt t="117962" x="5743575" y="4951413"/>
          <p14:tracePt t="117980" x="5843588" y="4951413"/>
          <p14:tracePt t="117996" x="5937250" y="4951413"/>
          <p14:tracePt t="118013" x="5994400" y="4951413"/>
          <p14:tracePt t="118029" x="6051550" y="4951413"/>
          <p14:tracePt t="118046" x="6115050" y="4951413"/>
          <p14:tracePt t="118062" x="6180138" y="4957763"/>
          <p14:tracePt t="118080" x="6251575" y="4957763"/>
          <p14:tracePt t="118096" x="6380163" y="4972050"/>
          <p14:tracePt t="118113" x="6472238" y="4979988"/>
          <p14:tracePt t="118129" x="6551613" y="5000625"/>
          <p14:tracePt t="118146" x="6643688" y="5000625"/>
          <p14:tracePt t="118163" x="6729413" y="5000625"/>
          <p14:tracePt t="118179" x="6786563" y="5000625"/>
          <p14:tracePt t="118196" x="6823075" y="5000625"/>
          <p14:tracePt t="118213" x="6851650" y="5000625"/>
          <p14:tracePt t="118230" x="6886575" y="5008563"/>
          <p14:tracePt t="118246" x="6929438" y="5008563"/>
          <p14:tracePt t="118263" x="7000875" y="5008563"/>
          <p14:tracePt t="118279" x="7065963" y="5008563"/>
          <p14:tracePt t="118296" x="7194550" y="5008563"/>
          <p14:tracePt t="118313" x="7258050" y="5008563"/>
          <p14:tracePt t="118329" x="7337425" y="5022850"/>
          <p14:tracePt t="118346" x="7394575" y="5029200"/>
          <p14:tracePt t="118362" x="7451725" y="5043488"/>
          <p14:tracePt t="118379" x="7508875" y="5043488"/>
          <p14:tracePt t="118395" x="7558088" y="5043488"/>
          <p14:tracePt t="118412" x="7580313" y="5043488"/>
          <p14:tracePt t="118429" x="7615238" y="5043488"/>
          <p14:tracePt t="118446" x="7623175" y="5043488"/>
          <p14:tracePt t="118462" x="7658100" y="5043488"/>
          <p14:tracePt t="118479" x="7686675" y="5043488"/>
          <p14:tracePt t="118498" x="7694613" y="5043488"/>
          <p14:tracePt t="118512" x="7737475" y="5043488"/>
          <p14:tracePt t="118529" x="7766050" y="5037138"/>
          <p14:tracePt t="118545" x="7780338" y="5014913"/>
          <p14:tracePt t="118593" x="7786688" y="5000625"/>
          <p14:tracePt t="118595" x="7786688" y="4972050"/>
          <p14:tracePt t="118601" x="7786688" y="4951413"/>
          <p14:tracePt t="118611" x="7786688" y="4929188"/>
          <p14:tracePt t="118629" x="7780338" y="4894263"/>
          <p14:tracePt t="118645" x="7751763" y="4879975"/>
          <p14:tracePt t="118661" x="7708900" y="4857750"/>
          <p14:tracePt t="118679" x="7666038" y="4843463"/>
          <p14:tracePt t="118694" x="7615238" y="4829175"/>
          <p14:tracePt t="118712" x="7551738" y="4822825"/>
          <p14:tracePt t="118728" x="7508875" y="4814888"/>
          <p14:tracePt t="118745" x="7486650" y="4786313"/>
          <p14:tracePt t="118762" x="7451725" y="4786313"/>
          <p14:tracePt t="118778" x="7437438" y="4779963"/>
          <p14:tracePt t="118795" x="7415213" y="4779963"/>
          <p14:tracePt t="118811" x="7372350" y="4779963"/>
          <p14:tracePt t="118829" x="7315200" y="4779963"/>
          <p14:tracePt t="118844" x="7237413" y="4779963"/>
          <p14:tracePt t="118862" x="7186613" y="4779963"/>
          <p14:tracePt t="118878" x="7129463" y="4779963"/>
          <p14:tracePt t="118895" x="7094538" y="4779963"/>
          <p14:tracePt t="118911" x="7043738" y="4779963"/>
          <p14:tracePt t="118928" x="7000875" y="4800600"/>
          <p14:tracePt t="118945" x="6958013" y="4808538"/>
          <p14:tracePt t="118962" x="6929438" y="4814888"/>
          <p14:tracePt t="118978" x="6923088" y="4829175"/>
          <p14:tracePt t="118994" x="6880225" y="4879975"/>
          <p14:tracePt t="119012" x="6865938" y="4908550"/>
          <p14:tracePt t="119028" x="6865938" y="4951413"/>
          <p14:tracePt t="119045" x="6865938" y="4972050"/>
          <p14:tracePt t="119061" x="6865938" y="5000625"/>
          <p14:tracePt t="119079" x="6865938" y="5014913"/>
          <p14:tracePt t="119094" x="6865938" y="5043488"/>
          <p14:tracePt t="119111" x="6872288" y="5057775"/>
          <p14:tracePt t="119111" x="6886575" y="5065713"/>
          <p14:tracePt t="119129" x="6894513" y="5065713"/>
          <p14:tracePt t="119145" x="6929438" y="5086350"/>
          <p14:tracePt t="119161" x="6958013" y="5086350"/>
          <p14:tracePt t="119178" x="6980238" y="5086350"/>
          <p14:tracePt t="119194" x="7008813" y="5086350"/>
          <p14:tracePt t="119210" x="7058025" y="5086350"/>
          <p14:tracePt t="119228" x="7123113" y="5086350"/>
          <p14:tracePt t="119244" x="7172325" y="5086350"/>
          <p14:tracePt t="119261" x="7229475" y="5086350"/>
          <p14:tracePt t="119278" x="7286625" y="5086350"/>
          <p14:tracePt t="119294" x="7323138" y="5086350"/>
          <p14:tracePt t="119311" x="7358063" y="5072063"/>
          <p14:tracePt t="119328" x="7400925" y="5057775"/>
          <p14:tracePt t="119328" x="7408863" y="5057775"/>
          <p14:tracePt t="119345" x="7437438" y="5043488"/>
          <p14:tracePt t="119361" x="7486650" y="5029200"/>
          <p14:tracePt t="119378" x="7500938" y="5022850"/>
          <p14:tracePt t="119394" x="7529513" y="5008563"/>
          <p14:tracePt t="119411" x="7551738" y="4994275"/>
          <p14:tracePt t="119427" x="7566025" y="4986338"/>
          <p14:tracePt t="119465" x="7572375" y="4979988"/>
          <p14:tracePt t="119477" x="7580313" y="4957763"/>
          <p14:tracePt t="119505" x="7586663" y="4951413"/>
          <p14:tracePt t="119522" x="7586663" y="4943475"/>
          <p14:tracePt t="119537" x="7586663" y="4929188"/>
          <p14:tracePt t="119553" x="7586663" y="4922838"/>
          <p14:tracePt t="119585" x="7586663" y="4908550"/>
          <p14:tracePt t="119592" x="7551738" y="4879975"/>
          <p14:tracePt t="119602" x="7543800" y="4872038"/>
          <p14:tracePt t="119610" x="7508875" y="4865688"/>
          <p14:tracePt t="119627" x="7486650" y="4857750"/>
          <p14:tracePt t="119644" x="7458075" y="4857750"/>
          <p14:tracePt t="119660" x="7429500" y="4843463"/>
          <p14:tracePt t="119677" x="7415213" y="4843463"/>
          <p14:tracePt t="119693" x="7386638" y="4843463"/>
          <p14:tracePt t="119710" x="7351713" y="4843463"/>
          <p14:tracePt t="119726" x="7300913" y="4843463"/>
          <p14:tracePt t="119744" x="7237413" y="4843463"/>
          <p14:tracePt t="119761" x="7229475" y="4843463"/>
          <p14:tracePt t="119776" x="7223125" y="4843463"/>
          <p14:tracePt t="119794" x="7215188" y="4843463"/>
          <p14:tracePt t="119864" x="7208838" y="4843463"/>
          <p14:tracePt t="119881" x="7208838" y="4851400"/>
          <p14:tracePt t="119897" x="7208838" y="4872038"/>
          <p14:tracePt t="119913" x="7208838" y="4879975"/>
          <p14:tracePt t="119921" x="7208838" y="4886325"/>
          <p14:tracePt t="119929" x="7208838" y="4914900"/>
          <p14:tracePt t="119943" x="7215188" y="4937125"/>
          <p14:tracePt t="119960" x="7237413" y="4957763"/>
          <p14:tracePt t="119977" x="7237413" y="4965700"/>
          <p14:tracePt t="119993" x="7237413" y="4986338"/>
          <p14:tracePt t="120011" x="7243763" y="4994275"/>
          <p14:tracePt t="120105" x="7251700" y="5000625"/>
          <p14:tracePt t="120116" x="7258050" y="5000625"/>
          <p14:tracePt t="120169" x="7265988" y="5000625"/>
          <p14:tracePt t="121921" x="7272338" y="5000625"/>
          <p14:tracePt t="121977" x="7280275" y="5000625"/>
          <p14:tracePt t="122313" x="7286625" y="5000625"/>
          <p14:tracePt t="122329" x="7286625" y="4994275"/>
          <p14:tracePt t="122369" x="7286625" y="4986338"/>
          <p14:tracePt t="122408" x="7286625" y="4965700"/>
          <p14:tracePt t="122512" x="7286625" y="4957763"/>
          <p14:tracePt t="123369" x="7286625" y="4943475"/>
          <p14:tracePt t="123401" x="7280275" y="4943475"/>
          <p14:tracePt t="123433" x="7272338" y="4943475"/>
          <p14:tracePt t="123481" x="7265988" y="4943475"/>
          <p14:tracePt t="123497" x="7258050" y="4943475"/>
          <p14:tracePt t="123512" x="7229475" y="4943475"/>
          <p14:tracePt t="123521" x="7223125" y="4943475"/>
          <p14:tracePt t="123528" x="7200900" y="4943475"/>
          <p14:tracePt t="123538" x="7180263" y="4943475"/>
          <p14:tracePt t="123554" x="7137400" y="4957763"/>
          <p14:tracePt t="123572" x="7100888" y="4972050"/>
          <p14:tracePt t="123588" x="7043738" y="4994275"/>
          <p14:tracePt t="123605" x="7015163" y="5008563"/>
          <p14:tracePt t="123621" x="6980238" y="5022850"/>
          <p14:tracePt t="123638" x="6951663" y="5029200"/>
          <p14:tracePt t="123655" x="6915150" y="5037138"/>
          <p14:tracePt t="123670" x="6843713" y="5057775"/>
          <p14:tracePt t="123670" x="6815138" y="5065713"/>
          <p14:tracePt t="123689" x="6780213" y="5072063"/>
          <p14:tracePt t="123704" x="6680200" y="5094288"/>
          <p14:tracePt t="123722" x="6651625" y="5100638"/>
          <p14:tracePt t="123738" x="6615113" y="5108575"/>
          <p14:tracePt t="123755" x="6600825" y="5108575"/>
          <p14:tracePt t="123771" x="6565900" y="5108575"/>
          <p14:tracePt t="123788" x="6537325" y="5122863"/>
          <p14:tracePt t="123805" x="6494463" y="5137150"/>
          <p14:tracePt t="123821" x="6386513" y="5151438"/>
          <p14:tracePt t="123838" x="6308725" y="5157788"/>
          <p14:tracePt t="123854" x="6172200" y="5194300"/>
          <p14:tracePt t="123871" x="6094413" y="5214938"/>
          <p14:tracePt t="123888" x="5980113" y="5265738"/>
          <p14:tracePt t="123888" x="5937250" y="5286375"/>
          <p14:tracePt t="123905" x="5865813" y="5337175"/>
          <p14:tracePt t="123921" x="5780088" y="5386388"/>
          <p14:tracePt t="123938" x="5715000" y="5429250"/>
          <p14:tracePt t="123954" x="5672138" y="5451475"/>
          <p14:tracePt t="123970" x="5643563" y="5465763"/>
          <p14:tracePt t="123988" x="5629275" y="5472113"/>
          <p14:tracePt t="124004" x="5608638" y="5480050"/>
          <p14:tracePt t="124021" x="5580063" y="5500688"/>
          <p14:tracePt t="124037" x="5551488" y="5508625"/>
          <p14:tracePt t="124054" x="5522913" y="5508625"/>
          <p14:tracePt t="124070" x="5494338" y="5514975"/>
          <p14:tracePt t="124088" x="5465763" y="5514975"/>
          <p14:tracePt t="124103" x="5414963" y="5537200"/>
          <p14:tracePt t="124121" x="5394325" y="5543550"/>
          <p14:tracePt t="124138" x="5343525" y="5551488"/>
          <p14:tracePt t="124154" x="5322888" y="5551488"/>
          <p14:tracePt t="124172" x="5280025" y="5551488"/>
          <p14:tracePt t="124187" x="5237163" y="5557838"/>
          <p14:tracePt t="124205" x="5208588" y="5557838"/>
          <p14:tracePt t="124221" x="5186363" y="5557838"/>
          <p14:tracePt t="124237" x="5137150" y="5557838"/>
          <p14:tracePt t="124253" x="5086350" y="5557838"/>
          <p14:tracePt t="124270" x="5043488" y="5557838"/>
          <p14:tracePt t="124287" x="4972050" y="5557838"/>
          <p14:tracePt t="124303" x="4894263" y="5557838"/>
          <p14:tracePt t="124321" x="4851400" y="5557838"/>
          <p14:tracePt t="124336" x="4814888" y="5557838"/>
          <p14:tracePt t="124354" x="4786313" y="5557838"/>
          <p14:tracePt t="124370" x="4743450" y="5557838"/>
          <p14:tracePt t="124388" x="4686300" y="5557838"/>
          <p14:tracePt t="124403" x="4622800" y="5557838"/>
          <p14:tracePt t="124421" x="4586288" y="5557838"/>
          <p14:tracePt t="124437" x="4543425" y="5557838"/>
          <p14:tracePt t="124454" x="4500563" y="5557838"/>
          <p14:tracePt t="124471" x="4471988" y="5557838"/>
          <p14:tracePt t="124487" x="4429125" y="5557838"/>
          <p14:tracePt t="124506" x="4422775" y="5557838"/>
          <p14:tracePt t="124520" x="4371975" y="5557838"/>
          <p14:tracePt t="124538" x="4351338" y="5557838"/>
          <p14:tracePt t="124553" x="4308475" y="5557838"/>
          <p14:tracePt t="124570" x="4271963" y="5557838"/>
          <p14:tracePt t="124586" x="4222750" y="5557838"/>
          <p14:tracePt t="124603" x="4165600" y="5557838"/>
          <p14:tracePt t="124620" x="4100513" y="5557838"/>
          <p14:tracePt t="124636" x="4008438" y="5551488"/>
          <p14:tracePt t="124654" x="3894138" y="5522913"/>
          <p14:tracePt t="124670" x="3786188" y="5522913"/>
          <p14:tracePt t="124687" x="3694113" y="5514975"/>
          <p14:tracePt t="124720" x="3636963" y="5494338"/>
          <p14:tracePt t="124720" x="3600450" y="5486400"/>
          <p14:tracePt t="124721" x="3543300" y="5472113"/>
          <p14:tracePt t="124737" x="3465513" y="5472113"/>
          <p14:tracePt t="124753" x="3379788" y="5429250"/>
          <p14:tracePt t="124770" x="3322638" y="5429250"/>
          <p14:tracePt t="124786" x="3271838" y="5429250"/>
          <p14:tracePt t="124802" x="3200400" y="5429250"/>
          <p14:tracePt t="124820" x="3136900" y="5429250"/>
          <p14:tracePt t="124837" x="3079750" y="5429250"/>
          <p14:tracePt t="124852" x="3028950" y="5429250"/>
          <p14:tracePt t="124870" x="2971800" y="5429250"/>
          <p14:tracePt t="124886" x="2928938" y="5429250"/>
          <p14:tracePt t="124903" x="2886075" y="5429250"/>
          <p14:tracePt t="124920" x="2843213" y="5429250"/>
          <p14:tracePt t="124936" x="2800350" y="5429250"/>
          <p14:tracePt t="124953" x="2779713" y="5429250"/>
          <p14:tracePt t="124969" x="2743200" y="5429250"/>
          <p14:tracePt t="124987" x="2722563" y="5429250"/>
          <p14:tracePt t="125002" x="2679700" y="5422900"/>
          <p14:tracePt t="125020" x="2636838" y="5414963"/>
          <p14:tracePt t="125035" x="2593975" y="5414963"/>
          <p14:tracePt t="125053" x="2543175" y="5414963"/>
          <p14:tracePt t="125069" x="2514600" y="5414963"/>
          <p14:tracePt t="125086" x="2479675" y="5414963"/>
          <p14:tracePt t="125103" x="2451100" y="5414963"/>
          <p14:tracePt t="125119" x="2393950" y="5414963"/>
          <p14:tracePt t="125119" x="2379663" y="5414963"/>
          <p14:tracePt t="125137" x="2351088" y="5414963"/>
          <p14:tracePt t="125152" x="2286000" y="5414963"/>
          <p14:tracePt t="125170" x="2257425" y="5414963"/>
          <p14:tracePt t="125186" x="2251075" y="5414963"/>
          <p14:tracePt t="125256" x="2236788" y="5414963"/>
          <p14:tracePt t="125337" x="2236788" y="5408613"/>
          <p14:tracePt t="125345" x="2243138" y="5400675"/>
          <p14:tracePt t="125352" x="2251075" y="5400675"/>
          <p14:tracePt t="125353" x="2265363" y="5386388"/>
          <p14:tracePt t="125368" x="2286000" y="5386388"/>
          <p14:tracePt t="125386" x="2300288" y="5380038"/>
          <p14:tracePt t="125401" x="2328863" y="5380038"/>
          <p14:tracePt t="125418" x="2351088" y="5380038"/>
          <p14:tracePt t="125435" x="2386013" y="5380038"/>
          <p14:tracePt t="125451" x="2457450" y="5351463"/>
          <p14:tracePt t="125485" x="2528888" y="5351463"/>
          <p14:tracePt t="125485" x="2608263" y="5343525"/>
          <p14:tracePt t="125485" x="2636838" y="5343525"/>
          <p14:tracePt t="125506" x="2686050" y="5329238"/>
          <p14:tracePt t="125519" x="2736850" y="5322888"/>
          <p14:tracePt t="125535" x="2771775" y="5322888"/>
          <p14:tracePt t="125551" x="2843213" y="5322888"/>
          <p14:tracePt t="125568" x="2914650" y="5322888"/>
          <p14:tracePt t="125585" x="3000375" y="5322888"/>
          <p14:tracePt t="125602" x="3079750" y="5322888"/>
          <p14:tracePt t="125619" x="3157538" y="5322888"/>
          <p14:tracePt t="125635" x="3251200" y="5322888"/>
          <p14:tracePt t="125652" x="3371850" y="5322888"/>
          <p14:tracePt t="125668" x="3479800" y="5322888"/>
          <p14:tracePt t="125686" x="3586163" y="5322888"/>
          <p14:tracePt t="125702" x="3651250" y="5322888"/>
          <p14:tracePt t="125718" x="3671888" y="5322888"/>
          <p14:tracePt t="125734" x="3700463" y="5322888"/>
          <p14:tracePt t="125751" x="3708400" y="5322888"/>
          <p14:tracePt t="125751" x="3714750" y="5322888"/>
          <p14:tracePt t="125809" x="3729038" y="5322888"/>
          <p14:tracePt t="125889" x="3708400" y="5322888"/>
          <p14:tracePt t="125896" x="3657600" y="5322888"/>
          <p14:tracePt t="125905" x="3629025" y="5322888"/>
          <p14:tracePt t="125906" x="3551238" y="5322888"/>
          <p14:tracePt t="125917" x="3408363" y="5322888"/>
          <p14:tracePt t="125934" x="3236913" y="5322888"/>
          <p14:tracePt t="125951" x="3114675" y="5322888"/>
          <p14:tracePt t="125967" x="2971800" y="5322888"/>
          <p14:tracePt t="125985" x="2908300" y="5322888"/>
          <p14:tracePt t="126001" x="2800350" y="5322888"/>
          <p14:tracePt t="126018" x="2643188" y="5322888"/>
          <p14:tracePt t="126034" x="2508250" y="5322888"/>
          <p14:tracePt t="126051" x="2351088" y="5322888"/>
          <p14:tracePt t="126068" x="2243138" y="5322888"/>
          <p14:tracePt t="126084" x="2122488" y="5322888"/>
          <p14:tracePt t="126101" x="2014538" y="5322888"/>
          <p14:tracePt t="126117" x="1908175" y="5322888"/>
          <p14:tracePt t="126135" x="1822450" y="5322888"/>
          <p14:tracePt t="126151" x="1728788" y="5322888"/>
          <p14:tracePt t="126168" x="1665288" y="5322888"/>
          <p14:tracePt t="126184" x="1579563" y="5322888"/>
          <p14:tracePt t="126201" x="1536700" y="5322888"/>
          <p14:tracePt t="126218" x="1522413" y="5322888"/>
          <p14:tracePt t="126234" x="1500188" y="5322888"/>
          <p14:tracePt t="126251" x="1479550" y="5322888"/>
          <p14:tracePt t="126268" x="1457325" y="5322888"/>
          <p14:tracePt t="126285" x="1400175" y="5322888"/>
          <p14:tracePt t="126301" x="1336675" y="5322888"/>
          <p14:tracePt t="126318" x="1271588" y="5322888"/>
          <p14:tracePt t="126334" x="1222375" y="5343525"/>
          <p14:tracePt t="126351" x="1179513" y="5343525"/>
          <p14:tracePt t="126368" x="1171575" y="5343525"/>
          <p14:tracePt t="126368" x="1165225" y="5343525"/>
          <p14:tracePt t="126384" x="1136650" y="5351463"/>
          <p14:tracePt t="126401" x="1128713" y="5351463"/>
          <p14:tracePt t="126417" x="1093788" y="5351463"/>
          <p14:tracePt t="126435" x="1050925" y="5351463"/>
          <p14:tracePt t="126450" x="1014413" y="5351463"/>
          <p14:tracePt t="126468" x="1000125" y="5351463"/>
          <p14:tracePt t="126483" x="971550" y="5351463"/>
          <p14:tracePt t="126503" x="950913" y="5351463"/>
          <p14:tracePt t="126518" x="936625" y="5351463"/>
          <p14:tracePt t="126534" x="893763" y="5351463"/>
          <p14:tracePt t="126551" x="857250" y="5351463"/>
          <p14:tracePt t="126567" x="842963" y="5351463"/>
          <p14:tracePt t="126584" x="800100" y="5337175"/>
          <p14:tracePt t="126601" x="793750" y="5337175"/>
          <p14:tracePt t="126618" x="779463" y="5329238"/>
          <p14:tracePt t="126697" x="771525" y="5322888"/>
          <p14:tracePt t="126754" x="765175" y="5314950"/>
          <p14:tracePt t="126793" x="765175" y="5308600"/>
          <p14:tracePt t="126825" x="765175" y="5300663"/>
          <p14:tracePt t="126838" x="771525" y="5294313"/>
          <p14:tracePt t="126864" x="779463" y="5286375"/>
          <p14:tracePt t="126870" x="785813" y="5280025"/>
          <p14:tracePt t="126883" x="808038" y="5265738"/>
          <p14:tracePt t="126883" x="814388" y="5257800"/>
          <p14:tracePt t="126900" x="822325" y="5251450"/>
          <p14:tracePt t="126918" x="850900" y="5237163"/>
          <p14:tracePt t="126933" x="857250" y="5229225"/>
          <p14:tracePt t="126950" x="865188" y="5222875"/>
          <p14:tracePt t="126966" x="871538" y="5222875"/>
          <p14:tracePt t="126983" x="885825" y="5222875"/>
          <p14:tracePt t="127000" x="928688" y="5194300"/>
          <p14:tracePt t="127017" x="942975" y="5186363"/>
          <p14:tracePt t="127033" x="971550" y="5180013"/>
          <p14:tracePt t="127050" x="1000125" y="5172075"/>
          <p14:tracePt t="127066" x="1022350" y="5143500"/>
          <p14:tracePt t="127083" x="1036638" y="5143500"/>
          <p14:tracePt t="127099" x="1042988" y="5137150"/>
          <p14:tracePt t="127161" x="1050925" y="5129213"/>
          <p14:tracePt t="127177" x="1057275" y="5129213"/>
          <p14:tracePt t="127185" x="1071563" y="5129213"/>
          <p14:tracePt t="127200" x="1079500" y="5129213"/>
          <p14:tracePt t="127216" x="1100138" y="5114925"/>
          <p14:tracePt t="127256" x="1128713" y="5108575"/>
          <p14:tracePt t="127288" x="1136650" y="5108575"/>
          <p14:tracePt t="127296" x="1157288" y="5108575"/>
          <p14:tracePt t="127312" x="1171575" y="5108575"/>
          <p14:tracePt t="127317" x="1208088" y="5094288"/>
          <p14:tracePt t="127332" x="1214438" y="5094288"/>
          <p14:tracePt t="127350" x="1243013" y="5094288"/>
          <p14:tracePt t="127367" x="1279525" y="5094288"/>
          <p14:tracePt t="127383" x="1300163" y="5086350"/>
          <p14:tracePt t="127400" x="1343025" y="5072063"/>
          <p14:tracePt t="127416" x="1379538" y="5072063"/>
          <p14:tracePt t="127432" x="1400175" y="5072063"/>
          <p14:tracePt t="127448" x="1408113" y="5065713"/>
          <p14:tracePt t="127466" x="1428750" y="5065713"/>
          <p14:tracePt t="127483" x="1457325" y="5065713"/>
          <p14:tracePt t="127503" x="1485900" y="5065713"/>
          <p14:tracePt t="127516" x="1536700" y="5065713"/>
          <p14:tracePt t="127532" x="1550988" y="5065713"/>
          <p14:tracePt t="127549" x="1579563" y="5065713"/>
          <p14:tracePt t="127565" x="1622425" y="5065713"/>
          <p14:tracePt t="127582" x="1657350" y="5057775"/>
          <p14:tracePt t="127599" x="1700213" y="5057775"/>
          <p14:tracePt t="127616" x="1743075" y="5057775"/>
          <p14:tracePt t="127632" x="1779588" y="5043488"/>
          <p14:tracePt t="127649" x="1800225" y="5043488"/>
          <p14:tracePt t="127665" x="1828800" y="5043488"/>
          <p14:tracePt t="127682" x="1851025" y="5029200"/>
          <p14:tracePt t="127698" x="1865313" y="5029200"/>
          <p14:tracePt t="127715" x="1900238" y="5029200"/>
          <p14:tracePt t="127733" x="1914525" y="5029200"/>
          <p14:tracePt t="127748" x="1928813" y="5029200"/>
          <p14:tracePt t="127765" x="1951038" y="5029200"/>
          <p14:tracePt t="127782" x="1985963" y="5029200"/>
          <p14:tracePt t="127799" x="2008188" y="5029200"/>
          <p14:tracePt t="127815" x="2022475" y="5029200"/>
          <p14:tracePt t="127832" x="2065338" y="5029200"/>
          <p14:tracePt t="127849" x="2071688" y="5029200"/>
          <p14:tracePt t="127865" x="2108200" y="5051425"/>
          <p14:tracePt t="127882" x="2128838" y="5065713"/>
          <p14:tracePt t="127899" x="2136775" y="5065713"/>
          <p14:tracePt t="127945" x="2143125" y="5072063"/>
          <p14:tracePt t="127961" x="2151063" y="5072063"/>
          <p14:tracePt t="127969" x="2165350" y="5072063"/>
          <p14:tracePt t="127982" x="2171700" y="5080000"/>
          <p14:tracePt t="127984" x="2179638" y="5086350"/>
          <p14:tracePt t="127998" x="2185988" y="5094288"/>
          <p14:tracePt t="128015" x="2193925" y="5100638"/>
          <p14:tracePt t="128057" x="2193925" y="5108575"/>
          <p14:tracePt t="128058" x="2214563" y="5122863"/>
          <p14:tracePt t="128066" x="2214563" y="5137150"/>
          <p14:tracePt t="128082" x="2214563" y="5180013"/>
          <p14:tracePt t="128099" x="2214563" y="5214938"/>
          <p14:tracePt t="128115" x="2214563" y="5257800"/>
          <p14:tracePt t="128131" x="2214563" y="5272088"/>
          <p14:tracePt t="128148" x="2214563" y="5294313"/>
          <p14:tracePt t="128164" x="2214563" y="5314950"/>
          <p14:tracePt t="128182" x="2214563" y="5322888"/>
          <p14:tracePt t="128197" x="2208213" y="5337175"/>
          <p14:tracePt t="128214" x="2193925" y="5343525"/>
          <p14:tracePt t="128232" x="2171700" y="5351463"/>
          <p14:tracePt t="128248" x="2122488" y="5365750"/>
          <p14:tracePt t="128265" x="2085975" y="5365750"/>
          <p14:tracePt t="128282" x="2057400" y="5380038"/>
          <p14:tracePt t="128298" x="2028825" y="5394325"/>
          <p14:tracePt t="128314" x="2008188" y="5394325"/>
          <p14:tracePt t="128331" x="1985963" y="5400675"/>
          <p14:tracePt t="128348" x="1979613" y="5400675"/>
          <p14:tracePt t="128364" x="1965325" y="5400675"/>
          <p14:tracePt t="128381" x="1922463" y="5400675"/>
          <p14:tracePt t="128398" x="1893888" y="5400675"/>
          <p14:tracePt t="128414" x="1857375" y="5400675"/>
          <p14:tracePt t="128431" x="1822450" y="5400675"/>
          <p14:tracePt t="128447" x="1785938" y="5400675"/>
          <p14:tracePt t="128465" x="1757363" y="5400675"/>
          <p14:tracePt t="128481" x="1722438" y="5400675"/>
          <p14:tracePt t="128499" x="1685925" y="5400675"/>
          <p14:tracePt t="128514" x="1665288" y="5400675"/>
          <p14:tracePt t="128530" x="1651000" y="5400675"/>
          <p14:tracePt t="128548" x="1614488" y="5400675"/>
          <p14:tracePt t="128564" x="1585913" y="5400675"/>
          <p14:tracePt t="128581" x="1557338" y="5400675"/>
          <p14:tracePt t="128597" x="1536700" y="5400675"/>
          <p14:tracePt t="128613" x="1508125" y="5400675"/>
          <p14:tracePt t="128630" x="1493838" y="5400675"/>
          <p14:tracePt t="128647" x="1457325" y="5400675"/>
          <p14:tracePt t="128647" x="1450975" y="5400675"/>
          <p14:tracePt t="128665" x="1422400" y="5394325"/>
          <p14:tracePt t="128680" x="1414463" y="5386388"/>
          <p14:tracePt t="128697" x="1379538" y="5380038"/>
          <p14:tracePt t="128714" x="1350963" y="5380038"/>
          <p14:tracePt t="128731" x="1328738" y="5380038"/>
          <p14:tracePt t="128746" x="1293813" y="5372100"/>
          <p14:tracePt t="128763" x="1257300" y="5365750"/>
          <p14:tracePt t="128780" x="1243013" y="5365750"/>
          <p14:tracePt t="128797" x="1208088" y="5351463"/>
          <p14:tracePt t="128813" x="1179513" y="5343525"/>
          <p14:tracePt t="128831" x="1143000" y="5343525"/>
          <p14:tracePt t="128848" x="1122363" y="5343525"/>
          <p14:tracePt t="128864" x="1085850" y="5329238"/>
          <p14:tracePt t="128881" x="1079500" y="5329238"/>
          <p14:tracePt t="128898" x="1057275" y="5329238"/>
          <p14:tracePt t="128915" x="1028700" y="5322888"/>
          <p14:tracePt t="128930" x="1022350" y="5322888"/>
          <p14:tracePt t="128947" x="1000125" y="5322888"/>
          <p14:tracePt t="128964" x="985838" y="5308600"/>
          <p14:tracePt t="129009" x="979488" y="5308600"/>
          <p14:tracePt t="129064" x="971550" y="5300663"/>
          <p14:tracePt t="129081" x="965200" y="5294313"/>
          <p14:tracePt t="129121" x="965200" y="5265738"/>
          <p14:tracePt t="129137" x="965200" y="5257800"/>
          <p14:tracePt t="129137" x="965200" y="5251450"/>
          <p14:tracePt t="129147" x="965200" y="5237163"/>
          <p14:tracePt t="129163" x="965200" y="5229225"/>
          <p14:tracePt t="129180" x="965200" y="5214938"/>
          <p14:tracePt t="129196" x="965200" y="5200650"/>
          <p14:tracePt t="129241" x="971550" y="5180013"/>
          <p14:tracePt t="129256" x="979488" y="5172075"/>
          <p14:tracePt t="129273" x="985838" y="5172075"/>
          <p14:tracePt t="129280" x="993775" y="5165725"/>
          <p14:tracePt t="129296" x="1022350" y="5165725"/>
          <p14:tracePt t="129297" x="1036638" y="5151438"/>
          <p14:tracePt t="129313" x="1050925" y="5143500"/>
          <p14:tracePt t="129330" x="1057275" y="5143500"/>
          <p14:tracePt t="129347" x="1065213" y="5137150"/>
          <p14:tracePt t="129385" x="1085850" y="5137150"/>
          <p14:tracePt t="129392" x="1093788" y="5137150"/>
          <p14:tracePt t="129398" x="1108075" y="5129213"/>
          <p14:tracePt t="129413" x="1122363" y="5129213"/>
          <p14:tracePt t="129430" x="1136650" y="5129213"/>
          <p14:tracePt t="129446" x="1150938" y="5114925"/>
          <p14:tracePt t="129463" x="1165225" y="5114925"/>
          <p14:tracePt t="129481" x="1179513" y="5114925"/>
          <p14:tracePt t="129499" x="1200150" y="5114925"/>
          <p14:tracePt t="129513" x="1236663" y="5114925"/>
          <p14:tracePt t="129529" x="1250950" y="5114925"/>
          <p14:tracePt t="129546" x="1271588" y="5114925"/>
          <p14:tracePt t="129562" x="1285875" y="5114925"/>
          <p14:tracePt t="129580" x="1293813" y="5114925"/>
          <p14:tracePt t="129596" x="1336675" y="5100638"/>
          <p14:tracePt t="129640" x="1365250" y="5100638"/>
          <p14:tracePt t="129649" x="1371600" y="5100638"/>
          <p14:tracePt t="129653" x="1379538" y="5100638"/>
          <p14:tracePt t="129662" x="1408113" y="5100638"/>
          <p14:tracePt t="129679" x="1422400" y="5100638"/>
          <p14:tracePt t="129696" x="1443038" y="5100638"/>
          <p14:tracePt t="129713" x="1450975" y="5100638"/>
          <p14:tracePt t="129729" x="1471613" y="5100638"/>
          <p14:tracePt t="129746" x="1493838" y="5100638"/>
          <p14:tracePt t="129763" x="1522413" y="5100638"/>
          <p14:tracePt t="129779" x="1536700" y="5100638"/>
          <p14:tracePt t="129795" x="1571625" y="5100638"/>
          <p14:tracePt t="129813" x="1600200" y="5100638"/>
          <p14:tracePt t="129829" x="1628775" y="5100638"/>
          <p14:tracePt t="129846" x="1671638" y="5100638"/>
          <p14:tracePt t="129862" x="1743075" y="5100638"/>
          <p14:tracePt t="129879" x="1771650" y="5100638"/>
          <p14:tracePt t="129897" x="1814513" y="5100638"/>
          <p14:tracePt t="129913" x="1851025" y="5100638"/>
          <p14:tracePt t="129930" x="1865313" y="5100638"/>
          <p14:tracePt t="129945" x="1885950" y="5100638"/>
          <p14:tracePt t="129962" x="1900238" y="5100638"/>
          <p14:tracePt t="129979" x="1943100" y="5100638"/>
          <p14:tracePt t="129995" x="1985963" y="5100638"/>
          <p14:tracePt t="130011" x="2043113" y="5100638"/>
          <p14:tracePt t="130030" x="2108200" y="5100638"/>
          <p14:tracePt t="130046" x="2128838" y="5100638"/>
          <p14:tracePt t="130063" x="2151063" y="5100638"/>
          <p14:tracePt t="130079" x="2157413" y="5100638"/>
          <p14:tracePt t="130096" x="2165350" y="5100638"/>
          <p14:tracePt t="130130" x="2185988" y="5100638"/>
          <p14:tracePt t="130177" x="2193925" y="5100638"/>
          <p14:tracePt t="130185" x="2200275" y="5114925"/>
          <p14:tracePt t="130193" x="2208213" y="5137150"/>
          <p14:tracePt t="130201" x="2208213" y="5151438"/>
          <p14:tracePt t="130212" x="2208213" y="5172075"/>
          <p14:tracePt t="130229" x="2208213" y="5180013"/>
          <p14:tracePt t="130245" x="2208213" y="5194300"/>
          <p14:tracePt t="130262" x="2208213" y="5208588"/>
          <p14:tracePt t="130313" x="2208213" y="5214938"/>
          <p14:tracePt t="130321" x="2208213" y="5222875"/>
          <p14:tracePt t="130322" x="2200275" y="5229225"/>
          <p14:tracePt t="130344" x="2193925" y="5243513"/>
          <p14:tracePt t="130345" x="2179638" y="5251450"/>
          <p14:tracePt t="130361" x="2165350" y="5265738"/>
          <p14:tracePt t="130378" x="2151063" y="5272088"/>
          <p14:tracePt t="130395" x="2128838" y="5280025"/>
          <p14:tracePt t="130412" x="2108200" y="5294313"/>
          <p14:tracePt t="130428" x="2079625" y="5294313"/>
          <p14:tracePt t="130445" x="2071688" y="5300663"/>
          <p14:tracePt t="130462" x="2043113" y="5300663"/>
          <p14:tracePt t="130479" x="2008188" y="5300663"/>
          <p14:tracePt t="130497" x="1993900" y="5300663"/>
          <p14:tracePt t="130511" x="1971675" y="5308600"/>
          <p14:tracePt t="130527" x="1951038" y="5308600"/>
          <p14:tracePt t="130545" x="1928813" y="5308600"/>
          <p14:tracePt t="130561" x="1908175" y="5314950"/>
          <p14:tracePt t="130578" x="1871663" y="5314950"/>
          <p14:tracePt t="130595" x="1851025" y="5314950"/>
          <p14:tracePt t="130612" x="1836738" y="5337175"/>
          <p14:tracePt t="130628" x="1800225" y="5337175"/>
          <p14:tracePt t="130644" x="1785938" y="5337175"/>
          <p14:tracePt t="130662" x="1765300" y="5337175"/>
          <p14:tracePt t="130678" x="1751013" y="5337175"/>
          <p14:tracePt t="130695" x="1714500" y="5337175"/>
          <p14:tracePt t="130711" x="1685925" y="5343525"/>
          <p14:tracePt t="130727" x="1636713" y="5351463"/>
          <p14:tracePt t="130745" x="1628775" y="5351463"/>
          <p14:tracePt t="130761" x="1608138" y="5351463"/>
          <p14:tracePt t="130778" x="1571625" y="5351463"/>
          <p14:tracePt t="130794" x="1557338" y="5351463"/>
          <p14:tracePt t="130812" x="1514475" y="5351463"/>
          <p14:tracePt t="130828" x="1493838" y="5351463"/>
          <p14:tracePt t="130845" x="1471613" y="5351463"/>
          <p14:tracePt t="130861" x="1450975" y="5351463"/>
          <p14:tracePt t="130878" x="1414463" y="5351463"/>
          <p14:tracePt t="130895" x="1393825" y="5351463"/>
          <p14:tracePt t="130911" x="1357313" y="5351463"/>
          <p14:tracePt t="130928" x="1336675" y="5351463"/>
          <p14:tracePt t="130944" x="1293813" y="5351463"/>
          <p14:tracePt t="130961" x="1285875" y="5351463"/>
          <p14:tracePt t="130978" x="1271588" y="5351463"/>
          <p14:tracePt t="130995" x="1243013" y="5351463"/>
          <p14:tracePt t="131011" x="1236663" y="5351463"/>
          <p14:tracePt t="131028" x="1222375" y="5351463"/>
          <p14:tracePt t="131044" x="1208088" y="5351463"/>
          <p14:tracePt t="131060" x="1179513" y="5351463"/>
          <p14:tracePt t="131078" x="1157288" y="5351463"/>
          <p14:tracePt t="131094" x="1114425" y="5351463"/>
          <p14:tracePt t="131111" x="1079500" y="5351463"/>
          <p14:tracePt t="131127" x="1057275" y="5351463"/>
          <p14:tracePt t="131144" x="1042988" y="5351463"/>
          <p14:tracePt t="131160" x="1014413" y="5351463"/>
          <p14:tracePt t="131177" x="1008063" y="5351463"/>
          <p14:tracePt t="131193" x="985838" y="5343525"/>
          <p14:tracePt t="131210" x="971550" y="5337175"/>
          <p14:tracePt t="131227" x="957263" y="5322888"/>
          <p14:tracePt t="131244" x="922338" y="5300663"/>
          <p14:tracePt t="131261" x="908050" y="5286375"/>
          <p14:tracePt t="131276" x="893763" y="5280025"/>
          <p14:tracePt t="131294" x="879475" y="5265738"/>
          <p14:tracePt t="131337" x="871538" y="5257800"/>
          <p14:tracePt t="131369" x="871538" y="5251450"/>
          <p14:tracePt t="131385" x="871538" y="5237163"/>
          <p14:tracePt t="131401" x="871538" y="5229225"/>
          <p14:tracePt t="131440" x="871538" y="5222875"/>
          <p14:tracePt t="131448" x="871538" y="5214938"/>
          <p14:tracePt t="131481" x="885825" y="5194300"/>
          <p14:tracePt t="131489" x="908050" y="5180013"/>
          <p14:tracePt t="131505" x="942975" y="5165725"/>
          <p14:tracePt t="131521" x="971550" y="5165725"/>
          <p14:tracePt t="131528" x="979488" y="5157788"/>
          <p14:tracePt t="131536" x="993775" y="5157788"/>
          <p14:tracePt t="131544" x="1028700" y="5151438"/>
          <p14:tracePt t="131544" x="1036638" y="5143500"/>
          <p14:tracePt t="131577" x="1050925" y="5143500"/>
          <p14:tracePt t="131578" x="1071563" y="5137150"/>
          <p14:tracePt t="131593" x="1079500" y="5137150"/>
          <p14:tracePt t="131610" x="1100138" y="5129213"/>
          <p14:tracePt t="131626" x="1114425" y="5129213"/>
          <p14:tracePt t="131643" x="1136650" y="5129213"/>
          <p14:tracePt t="131660" x="1157288" y="5122863"/>
          <p14:tracePt t="131676" x="1179513" y="5122863"/>
          <p14:tracePt t="131694" x="1193800" y="5122863"/>
          <p14:tracePt t="131710" x="1228725" y="5122863"/>
          <p14:tracePt t="131726" x="1257300" y="5122863"/>
          <p14:tracePt t="131744" x="1285875" y="5100638"/>
          <p14:tracePt t="131760" x="1308100" y="5100638"/>
          <p14:tracePt t="131777" x="1328738" y="5100638"/>
          <p14:tracePt t="131793" x="1343025" y="5094288"/>
          <p14:tracePt t="131849" x="1350963" y="5094288"/>
          <p14:tracePt t="131857" x="1371600" y="5094288"/>
          <p14:tracePt t="131865" x="1379538" y="5086350"/>
          <p14:tracePt t="131879" x="1393825" y="5086350"/>
          <p14:tracePt t="131929" x="1400175" y="5086350"/>
          <p14:tracePt t="131937" x="1408113" y="5086350"/>
          <p14:tracePt t="131952" x="1414463" y="5086350"/>
          <p14:tracePt t="131959" x="1422400" y="5086350"/>
          <p14:tracePt t="131976" x="1443038" y="5086350"/>
          <p14:tracePt t="131993" x="1465263" y="5086350"/>
          <p14:tracePt t="132009" x="1543050" y="5086350"/>
          <p14:tracePt t="132026" x="1608138" y="5086350"/>
          <p14:tracePt t="132042" x="1685925" y="5086350"/>
          <p14:tracePt t="132058" x="1743075" y="5086350"/>
          <p14:tracePt t="132077" x="1779588" y="5086350"/>
          <p14:tracePt t="132092" x="1808163" y="5086350"/>
          <p14:tracePt t="132137" x="1814513" y="5086350"/>
          <p14:tracePt t="132145" x="1822450" y="5086350"/>
          <p14:tracePt t="132145" x="1828800" y="5086350"/>
          <p14:tracePt t="132159" x="1865313" y="5086350"/>
          <p14:tracePt t="132176" x="1885950" y="5086350"/>
          <p14:tracePt t="132193" x="1893888" y="5086350"/>
          <p14:tracePt t="132209" x="1900238" y="5086350"/>
          <p14:tracePt t="132226" x="1908175" y="5086350"/>
          <p14:tracePt t="132242" x="1943100" y="5086350"/>
          <p14:tracePt t="132260" x="1965325" y="5086350"/>
          <p14:tracePt t="132276" x="1979613" y="5086350"/>
          <p14:tracePt t="132293" x="2000250" y="5086350"/>
          <p14:tracePt t="132309" x="2008188" y="5086350"/>
          <p14:tracePt t="132326" x="2022475" y="5086350"/>
          <p14:tracePt t="132343" x="2051050" y="5086350"/>
          <p14:tracePt t="132401" x="2057400" y="5086350"/>
          <p14:tracePt t="132417" x="2065338" y="5086350"/>
          <p14:tracePt t="132433" x="2085975" y="5086350"/>
          <p14:tracePt t="132449" x="2093913" y="5086350"/>
          <p14:tracePt t="132465" x="2100263" y="5086350"/>
          <p14:tracePt t="132521" x="2114550" y="5086350"/>
          <p14:tracePt t="132529" x="2122488" y="5086350"/>
          <p14:tracePt t="132537" x="2128838" y="5094288"/>
          <p14:tracePt t="132545" x="2171700" y="5100638"/>
          <p14:tracePt t="132559" x="2214563" y="5114925"/>
          <p14:tracePt t="132575" x="2279650" y="5137150"/>
          <p14:tracePt t="132592" x="2314575" y="5137150"/>
          <p14:tracePt t="132609" x="2351088" y="5157788"/>
          <p14:tracePt t="132626" x="2393950" y="5165725"/>
          <p14:tracePt t="132642" x="2436813" y="5186363"/>
          <p14:tracePt t="132659" x="2500313" y="5194300"/>
          <p14:tracePt t="132675" x="2536825" y="5194300"/>
          <p14:tracePt t="132692" x="2579688" y="5194300"/>
          <p14:tracePt t="132709" x="2628900" y="5194300"/>
          <p14:tracePt t="132725" x="2657475" y="5200650"/>
          <p14:tracePt t="132742" x="2708275" y="5200650"/>
          <p14:tracePt t="132758" x="2736850" y="5208588"/>
          <p14:tracePt t="132775" x="2771775" y="5208588"/>
          <p14:tracePt t="132791" x="2814638" y="5229225"/>
          <p14:tracePt t="132791" x="2857500" y="5229225"/>
          <p14:tracePt t="132809" x="2928938" y="5237163"/>
          <p14:tracePt t="132825" x="2986088" y="5237163"/>
          <p14:tracePt t="132841" x="3065463" y="5237163"/>
          <p14:tracePt t="132858" x="3122613" y="5237163"/>
          <p14:tracePt t="132874" x="3165475" y="5237163"/>
          <p14:tracePt t="132893" x="3243263" y="5237163"/>
          <p14:tracePt t="132908" x="3308350" y="5237163"/>
          <p14:tracePt t="132925" x="3386138" y="5251450"/>
          <p14:tracePt t="132941" x="3429000" y="5251450"/>
          <p14:tracePt t="132958" x="3471863" y="5257800"/>
          <p14:tracePt t="132975" x="3494088" y="5257800"/>
          <p14:tracePt t="132992" x="3536950" y="5280025"/>
          <p14:tracePt t="133009" x="3600450" y="5286375"/>
          <p14:tracePt t="133025" x="3622675" y="5286375"/>
          <p14:tracePt t="133042" x="3651250" y="5286375"/>
          <p14:tracePt t="133058" x="3700463" y="5286375"/>
          <p14:tracePt t="133075" x="3729038" y="5286375"/>
          <p14:tracePt t="133091" x="3771900" y="5286375"/>
          <p14:tracePt t="133109" x="3814763" y="5286375"/>
          <p14:tracePt t="133124" x="3886200" y="5286375"/>
          <p14:tracePt t="133140" x="3957638" y="5294313"/>
          <p14:tracePt t="133157" x="4014788" y="5294313"/>
          <p14:tracePt t="133174" x="4057650" y="5294313"/>
          <p14:tracePt t="133192" x="4100513" y="5294313"/>
          <p14:tracePt t="133208" x="4186238" y="5294313"/>
          <p14:tracePt t="133225" x="4229100" y="5294313"/>
          <p14:tracePt t="133241" x="4271963" y="5294313"/>
          <p14:tracePt t="133258" x="4286250" y="5294313"/>
          <p14:tracePt t="133274" x="4322763" y="5294313"/>
          <p14:tracePt t="133291" x="4365625" y="5294313"/>
          <p14:tracePt t="133308" x="4443413" y="5294313"/>
          <p14:tracePt t="133324" x="4508500" y="5294313"/>
          <p14:tracePt t="133340" x="4565650" y="5294313"/>
          <p14:tracePt t="133357" x="4594225" y="5280025"/>
          <p14:tracePt t="133374" x="4629150" y="5280025"/>
          <p14:tracePt t="133390" x="4643438" y="5272088"/>
          <p14:tracePt t="133390" x="4672013" y="5272088"/>
          <p14:tracePt t="133409" x="4679950" y="5272088"/>
          <p14:tracePt t="133424" x="4751388" y="5265738"/>
          <p14:tracePt t="133440" x="4794250" y="5265738"/>
          <p14:tracePt t="133457" x="4822825" y="5257800"/>
          <p14:tracePt t="133474" x="4857750" y="5257800"/>
          <p14:tracePt t="133490" x="4900613" y="5257800"/>
          <p14:tracePt t="133508" x="4943475" y="5237163"/>
          <p14:tracePt t="133523" x="4994275" y="5237163"/>
          <p14:tracePt t="133540" x="5029200" y="5229225"/>
          <p14:tracePt t="133557" x="5057775" y="5229225"/>
          <p14:tracePt t="133573" x="5094288" y="5229225"/>
          <p14:tracePt t="133590" x="5108575" y="5222875"/>
          <p14:tracePt t="133607" x="5129213" y="5222875"/>
          <p14:tracePt t="133624" x="5137150" y="5214938"/>
          <p14:tracePt t="133697" x="5143500" y="5208588"/>
          <p14:tracePt t="133729" x="5143500" y="5200650"/>
          <p14:tracePt t="133736" x="5137150" y="5194300"/>
          <p14:tracePt t="133742" x="5094288" y="5194300"/>
          <p14:tracePt t="133757" x="5051425" y="5186363"/>
          <p14:tracePt t="133774" x="5008563" y="5172075"/>
          <p14:tracePt t="133790" x="4951413" y="5157788"/>
          <p14:tracePt t="133807" x="4857750" y="5143500"/>
          <p14:tracePt t="133824" x="4779963" y="5143500"/>
          <p14:tracePt t="133840" x="4686300" y="5129213"/>
          <p14:tracePt t="133857" x="4643438" y="5129213"/>
          <p14:tracePt t="133874" x="4586288" y="5129213"/>
          <p14:tracePt t="133890" x="4543425" y="5129213"/>
          <p14:tracePt t="133907" x="4486275" y="5129213"/>
          <p14:tracePt t="133924" x="4437063" y="5129213"/>
          <p14:tracePt t="133940" x="4365625" y="5129213"/>
          <p14:tracePt t="133957" x="4300538" y="5129213"/>
          <p14:tracePt t="133973" x="4251325" y="5129213"/>
          <p14:tracePt t="133990" x="4179888" y="5129213"/>
          <p14:tracePt t="134006" x="4137025" y="5129213"/>
          <p14:tracePt t="134023" x="4094163" y="5129213"/>
          <p14:tracePt t="134040" x="4071938" y="5129213"/>
          <p14:tracePt t="134056" x="4000500" y="5129213"/>
          <p14:tracePt t="134074" x="3957638" y="5129213"/>
          <p14:tracePt t="134089" x="3943350" y="5129213"/>
          <p14:tracePt t="134107" x="3914775" y="5129213"/>
          <p14:tracePt t="134123" x="3908425" y="5129213"/>
          <p14:tracePt t="134139" x="3886200" y="5129213"/>
          <p14:tracePt t="134156" x="3857625" y="5143500"/>
          <p14:tracePt t="134173" x="3843338" y="5151438"/>
          <p14:tracePt t="134189" x="3829050" y="5151438"/>
          <p14:tracePt t="134206" x="3822700" y="5157788"/>
          <p14:tracePt t="134223" x="3808413" y="5165725"/>
          <p14:tracePt t="134239" x="3800475" y="5172075"/>
          <p14:tracePt t="134256" x="3800475" y="5200650"/>
          <p14:tracePt t="134272" x="3800475" y="5222875"/>
          <p14:tracePt t="134289" x="3808413" y="5237163"/>
          <p14:tracePt t="134306" x="3843338" y="5265738"/>
          <p14:tracePt t="134323" x="3865563" y="5272088"/>
          <p14:tracePt t="134339" x="3879850" y="5286375"/>
          <p14:tracePt t="134356" x="3908425" y="5314950"/>
          <p14:tracePt t="134372" x="3929063" y="5322888"/>
          <p14:tracePt t="134389" x="3965575" y="5351463"/>
          <p14:tracePt t="134406" x="3971925" y="5357813"/>
          <p14:tracePt t="134422" x="3986213" y="5357813"/>
          <p14:tracePt t="134439" x="3994150" y="5357813"/>
          <p14:tracePt t="134455" x="4029075" y="5365750"/>
          <p14:tracePt t="134472" x="4086225" y="5365750"/>
          <p14:tracePt t="134490" x="4122738" y="5365750"/>
          <p14:tracePt t="134507" x="4165600" y="5372100"/>
          <p14:tracePt t="134522" x="4222750" y="5372100"/>
          <p14:tracePt t="134539" x="4265613" y="5372100"/>
          <p14:tracePt t="134556" x="4322763" y="5372100"/>
          <p14:tracePt t="134572" x="4365625" y="5372100"/>
          <p14:tracePt t="134589" x="4408488" y="5372100"/>
          <p14:tracePt t="134605" x="4471988" y="5372100"/>
          <p14:tracePt t="134622" x="4537075" y="5372100"/>
          <p14:tracePt t="134639" x="4594225" y="5372100"/>
          <p14:tracePt t="134655" x="4657725" y="5372100"/>
          <p14:tracePt t="134655" x="4679950" y="5372100"/>
          <p14:tracePt t="134673" x="4714875" y="5372100"/>
          <p14:tracePt t="134688" x="4743450" y="5372100"/>
          <p14:tracePt t="134705" x="4765675" y="5351463"/>
          <p14:tracePt t="134722" x="4794250" y="5351463"/>
          <p14:tracePt t="134739" x="4808538" y="5343525"/>
          <p14:tracePt t="134755" x="4843463" y="5337175"/>
          <p14:tracePt t="134771" x="4872038" y="5337175"/>
          <p14:tracePt t="134788" x="4929188" y="5337175"/>
          <p14:tracePt t="134805" x="4986338" y="5329238"/>
          <p14:tracePt t="134822" x="5029200" y="5308600"/>
          <p14:tracePt t="134838" x="5094288" y="5308600"/>
          <p14:tracePt t="134855" x="5114925" y="5308600"/>
          <p14:tracePt t="134872" x="5180013" y="5308600"/>
          <p14:tracePt t="134889" x="5194300" y="5300663"/>
          <p14:tracePt t="134905" x="5214938" y="5294313"/>
          <p14:tracePt t="134922" x="5229225" y="5294313"/>
          <p14:tracePt t="134939" x="5251450" y="5294313"/>
          <p14:tracePt t="134955" x="5265738" y="5294313"/>
          <p14:tracePt t="134993" x="5272088" y="5286375"/>
          <p14:tracePt t="134997" x="5272088" y="5280025"/>
          <p14:tracePt t="135005" x="5272088" y="5265738"/>
          <p14:tracePt t="135022" x="5272088" y="5243513"/>
          <p14:tracePt t="135039" x="5265738" y="5214938"/>
          <p14:tracePt t="135055" x="5251450" y="5208588"/>
          <p14:tracePt t="135097" x="5222875" y="5200650"/>
          <p14:tracePt t="135105" x="5208588" y="5186363"/>
          <p14:tracePt t="135108" x="5157788" y="5180013"/>
          <p14:tracePt t="135121" x="5122863" y="5172075"/>
          <p14:tracePt t="135138" x="5080000" y="5165725"/>
          <p14:tracePt t="135155" x="5029200" y="5143500"/>
          <p14:tracePt t="135171" x="4994275" y="5143500"/>
          <p14:tracePt t="135188" x="4937125" y="5143500"/>
          <p14:tracePt t="135205" x="4894263" y="5143500"/>
          <p14:tracePt t="135222" x="4851400" y="5143500"/>
          <p14:tracePt t="135238" x="4794250" y="5143500"/>
          <p14:tracePt t="135254" x="4757738" y="5143500"/>
          <p14:tracePt t="135271" x="4722813" y="5143500"/>
          <p14:tracePt t="135288" x="4657725" y="5143500"/>
          <p14:tracePt t="135305" x="4614863" y="5143500"/>
          <p14:tracePt t="135321" x="4594225" y="5143500"/>
          <p14:tracePt t="135339" x="4551363" y="5143500"/>
          <p14:tracePt t="135354" x="4514850" y="5143500"/>
          <p14:tracePt t="135372" x="4479925" y="5137150"/>
          <p14:tracePt t="135388" x="4451350" y="5137150"/>
          <p14:tracePt t="135405" x="4429125" y="5137150"/>
          <p14:tracePt t="135422" x="4386263" y="5137150"/>
          <p14:tracePt t="135438" x="4343400" y="5137150"/>
          <p14:tracePt t="135455" x="4300538" y="5137150"/>
          <p14:tracePt t="135471" x="4265613" y="5137150"/>
          <p14:tracePt t="135471" x="4237038" y="5137150"/>
          <p14:tracePt t="135490" x="4214813" y="5137150"/>
          <p14:tracePt t="135508" x="4186238" y="5137150"/>
          <p14:tracePt t="135522" x="4151313" y="5137150"/>
          <p14:tracePt t="135537" x="4122738" y="5137150"/>
          <p14:tracePt t="135554" x="4094163" y="5137150"/>
          <p14:tracePt t="135570" x="4071938" y="5137150"/>
          <p14:tracePt t="135587" x="4029075" y="5143500"/>
          <p14:tracePt t="135604" x="3994150" y="5143500"/>
          <p14:tracePt t="135620" x="3971925" y="5143500"/>
          <p14:tracePt t="135637" x="3937000" y="5151438"/>
          <p14:tracePt t="135653" x="3900488" y="5151438"/>
          <p14:tracePt t="135671" x="3886200" y="5151438"/>
          <p14:tracePt t="135688" x="3871913" y="5151438"/>
          <p14:tracePt t="135729" x="3865563" y="5151438"/>
          <p14:tracePt t="135761" x="3857625" y="5165725"/>
          <p14:tracePt t="135769" x="3851275" y="5172075"/>
          <p14:tracePt t="135776" x="3851275" y="5186363"/>
          <p14:tracePt t="135787" x="3851275" y="5214938"/>
          <p14:tracePt t="135804" x="3843338" y="5229225"/>
          <p14:tracePt t="135821" x="3843338" y="5243513"/>
          <p14:tracePt t="135856" x="3843338" y="5251450"/>
          <p14:tracePt t="135873" x="3843338" y="5257800"/>
          <p14:tracePt t="135905" x="3843338" y="5265738"/>
          <p14:tracePt t="135921" x="3843338" y="5286375"/>
          <p14:tracePt t="135924" x="3843338" y="5294313"/>
          <p14:tracePt t="135945" x="3851275" y="5300663"/>
          <p14:tracePt t="136009" x="3857625" y="5300663"/>
          <p14:tracePt t="136424" x="3865563" y="5300663"/>
          <p14:tracePt t="136473" x="3871913" y="5300663"/>
          <p14:tracePt t="136625" x="3886200" y="5300663"/>
          <p14:tracePt t="136665" x="3908425" y="5294313"/>
          <p14:tracePt t="136697" x="3914775" y="5294313"/>
          <p14:tracePt t="136703" x="3937000" y="5294313"/>
          <p14:tracePt t="136719" x="3957638" y="5294313"/>
          <p14:tracePt t="136719" x="3979863" y="5294313"/>
          <p14:tracePt t="136735" x="4014788" y="5294313"/>
          <p14:tracePt t="136753" x="4051300" y="5294313"/>
          <p14:tracePt t="136769" x="4065588" y="5286375"/>
          <p14:tracePt t="136786" x="4094163" y="5286375"/>
          <p14:tracePt t="136802" x="4108450" y="5286375"/>
          <p14:tracePt t="136819" x="4137025" y="5286375"/>
          <p14:tracePt t="136865" x="4143375" y="5286375"/>
          <p14:tracePt t="136873" x="4151313" y="5286375"/>
          <p14:tracePt t="136881" x="4165600" y="5286375"/>
          <p14:tracePt t="136889" x="4171950" y="5286375"/>
          <p14:tracePt t="136903" x="4179888" y="5286375"/>
          <p14:tracePt t="136919" x="4200525" y="5286375"/>
          <p14:tracePt t="136935" x="4214813" y="5286375"/>
          <p14:tracePt t="136951" x="4243388" y="5286375"/>
          <p14:tracePt t="136970" x="4257675" y="5286375"/>
          <p14:tracePt t="136985" x="4265613" y="5286375"/>
          <p14:tracePt t="137002" x="4294188" y="5286375"/>
          <p14:tracePt t="137019" x="4329113" y="5286375"/>
          <p14:tracePt t="137036" x="4357688" y="5286375"/>
          <p14:tracePt t="137052" x="4371975" y="5286375"/>
          <p14:tracePt t="137069" x="4394200" y="5286375"/>
          <p14:tracePt t="137086" x="4414838" y="5286375"/>
          <p14:tracePt t="137101" x="4422775" y="5286375"/>
          <p14:tracePt t="137118" x="4443413" y="5286375"/>
          <p14:tracePt t="137135" x="4451350" y="5286375"/>
          <p14:tracePt t="137151" x="4457700" y="5286375"/>
          <p14:tracePt t="137168" x="4494213" y="5280025"/>
          <p14:tracePt t="137186" x="4522788" y="5280025"/>
          <p14:tracePt t="137202" x="4565650" y="5272088"/>
          <p14:tracePt t="137219" x="4579938" y="5272088"/>
          <p14:tracePt t="137234" x="4600575" y="5272088"/>
          <p14:tracePt t="137252" x="4614863" y="5265738"/>
          <p14:tracePt t="137269" x="4622800" y="5257800"/>
          <p14:tracePt t="137313" x="4643438" y="5257800"/>
          <p14:tracePt t="137321" x="4686300" y="5257800"/>
          <p14:tracePt t="137334" x="4708525" y="5251450"/>
          <p14:tracePt t="137342" x="4722813" y="5251450"/>
          <p14:tracePt t="137352" x="4737100" y="5251450"/>
          <p14:tracePt t="137369" x="4757738" y="5237163"/>
          <p14:tracePt t="137385" x="4765675" y="5237163"/>
          <p14:tracePt t="137401" x="4779963" y="5237163"/>
          <p14:tracePt t="137418" x="4794250" y="5229225"/>
          <p14:tracePt t="137434" x="4808538" y="5229225"/>
          <p14:tracePt t="137451" x="4822825" y="5229225"/>
          <p14:tracePt t="137468" x="4843463" y="5229225"/>
          <p14:tracePt t="137485" x="4857750" y="5229225"/>
          <p14:tracePt t="137503" x="4879975" y="5229225"/>
          <p14:tracePt t="137518" x="4886325" y="5229225"/>
          <p14:tracePt t="137534" x="4914900" y="5229225"/>
          <p14:tracePt t="137567" x="4922838" y="5229225"/>
          <p14:tracePt t="137568" x="4943475" y="5229225"/>
          <p14:tracePt t="137584" x="4986338" y="5229225"/>
          <p14:tracePt t="137602" x="5008563" y="5229225"/>
          <p14:tracePt t="137617" x="5043488" y="5229225"/>
          <p14:tracePt t="137635" x="5080000" y="5229225"/>
          <p14:tracePt t="137651" x="5086350" y="5229225"/>
          <p14:tracePt t="137688" x="5094288" y="5229225"/>
          <p14:tracePt t="137801" x="5100638" y="5229225"/>
          <p14:tracePt t="137801" x="5100638" y="5243513"/>
          <p14:tracePt t="137825" x="5100638" y="5251450"/>
          <p14:tracePt t="137835" x="5100638" y="5257800"/>
          <p14:tracePt t="137849" x="5080000" y="5272088"/>
          <p14:tracePt t="137853" x="5057775" y="5286375"/>
          <p14:tracePt t="137867" x="5051425" y="5286375"/>
          <p14:tracePt t="137884" x="5043488" y="5286375"/>
          <p14:tracePt t="137901" x="5029200" y="5294313"/>
          <p14:tracePt t="137917" x="4986338" y="5308600"/>
          <p14:tracePt t="137934" x="4957763" y="5308600"/>
          <p14:tracePt t="137950" x="4914900" y="5314950"/>
          <p14:tracePt t="137967" x="4879975" y="5343525"/>
          <p14:tracePt t="137984" x="4829175" y="5343525"/>
          <p14:tracePt t="138001" x="4794250" y="5351463"/>
          <p14:tracePt t="138018" x="4772025" y="5351463"/>
          <p14:tracePt t="138033" x="4729163" y="5357813"/>
          <p14:tracePt t="138050" x="4694238" y="5357813"/>
          <p14:tracePt t="138066" x="4672013" y="5372100"/>
          <p14:tracePt t="138084" x="4657725" y="5372100"/>
          <p14:tracePt t="138100" x="4614863" y="5380038"/>
          <p14:tracePt t="138117" x="4586288" y="5394325"/>
          <p14:tracePt t="138134" x="4529138" y="5394325"/>
          <p14:tracePt t="138151" x="4486275" y="5400675"/>
          <p14:tracePt t="138167" x="4437063" y="5400675"/>
          <p14:tracePt t="138184" x="4408488" y="5414963"/>
          <p14:tracePt t="138184" x="4386263" y="5414963"/>
          <p14:tracePt t="138200" x="4343400" y="5429250"/>
          <p14:tracePt t="138217" x="4286250" y="5429250"/>
          <p14:tracePt t="138233" x="4237038" y="5429250"/>
          <p14:tracePt t="138250" x="4179888" y="5429250"/>
          <p14:tracePt t="138267" x="4137025" y="5429250"/>
          <p14:tracePt t="138283" x="4100513" y="5429250"/>
          <p14:tracePt t="138300" x="4086225" y="5429250"/>
          <p14:tracePt t="138316" x="4065588" y="5422900"/>
          <p14:tracePt t="138333" x="4043363" y="5414963"/>
          <p14:tracePt t="138350" x="4014788" y="5400675"/>
          <p14:tracePt t="138366" x="3994150" y="5394325"/>
          <p14:tracePt t="138383" x="3971925" y="5386388"/>
          <p14:tracePt t="138432" x="3951288" y="5380038"/>
          <p14:tracePt t="138441" x="3943350" y="5380038"/>
          <p14:tracePt t="138457" x="3937000" y="5380038"/>
          <p14:tracePt t="138473" x="3929063" y="5380038"/>
          <p14:tracePt t="138484" x="3922713" y="5372100"/>
          <p14:tracePt t="138484" x="3908425" y="5372100"/>
          <p14:tracePt t="138517" x="3900488" y="5365750"/>
          <p14:tracePt t="138517" x="3886200" y="5351463"/>
          <p14:tracePt t="138534" x="3879850" y="5343525"/>
          <p14:tracePt t="138550" x="3879850" y="5337175"/>
          <p14:tracePt t="138566" x="3871913" y="5308600"/>
          <p14:tracePt t="138583" x="3857625" y="5294313"/>
          <p14:tracePt t="138600" x="3857625" y="5265738"/>
          <p14:tracePt t="138617" x="3851275" y="5229225"/>
          <p14:tracePt t="138633" x="3851275" y="5214938"/>
          <p14:tracePt t="138650" x="3851275" y="5194300"/>
          <p14:tracePt t="138666" x="3851275" y="5172075"/>
          <p14:tracePt t="138683" x="3851275" y="5157788"/>
          <p14:tracePt t="138699" x="3851275" y="5143500"/>
          <p14:tracePt t="138716" x="3857625" y="5137150"/>
          <p14:tracePt t="138732" x="3879850" y="5114925"/>
          <p14:tracePt t="138749" x="3908425" y="5086350"/>
          <p14:tracePt t="138765" x="3957638" y="5057775"/>
          <p14:tracePt t="138783" x="4000500" y="5051425"/>
          <p14:tracePt t="138799" x="4037013" y="5051425"/>
          <p14:tracePt t="138815" x="4086225" y="5051425"/>
          <p14:tracePt t="138833" x="4143375" y="5051425"/>
          <p14:tracePt t="138849" x="4171950" y="5051425"/>
          <p14:tracePt t="138867" x="4194175" y="5051425"/>
          <p14:tracePt t="138937" x="4200525" y="5051425"/>
          <p14:tracePt t="138945" x="4171950" y="5072063"/>
          <p14:tracePt t="138952" x="4122738" y="5080000"/>
          <p14:tracePt t="138965" x="4079875" y="5094288"/>
          <p14:tracePt t="138967" x="3986213" y="5114925"/>
          <p14:tracePt t="138982" x="3894138" y="5122863"/>
          <p14:tracePt t="138999" x="3786188" y="5137150"/>
          <p14:tracePt t="138999" x="3714750" y="5137150"/>
          <p14:tracePt t="139017" x="3600450" y="5165725"/>
          <p14:tracePt t="139032" x="3443288" y="5180013"/>
          <p14:tracePt t="139049" x="3271838" y="5194300"/>
          <p14:tracePt t="139066" x="3128963" y="5208588"/>
          <p14:tracePt t="139083" x="2979738" y="5229225"/>
          <p14:tracePt t="139099" x="2928938" y="5229225"/>
          <p14:tracePt t="139116" x="2900363" y="5237163"/>
          <p14:tracePt t="139132" x="2886075" y="5237163"/>
          <p14:tracePt t="139149" x="2871788" y="5237163"/>
          <p14:tracePt t="139165" x="2828925" y="5237163"/>
          <p14:tracePt t="139183" x="2757488" y="5251450"/>
          <p14:tracePt t="139183" x="2722563" y="5251450"/>
          <p14:tracePt t="139201" x="2686050" y="5251450"/>
          <p14:tracePt t="139216" x="2551113" y="5251450"/>
          <p14:tracePt t="139233" x="2493963" y="5257800"/>
          <p14:tracePt t="139249" x="2436813" y="5280025"/>
          <p14:tracePt t="139266" x="2408238" y="5286375"/>
          <p14:tracePt t="139282" x="2336800" y="5294313"/>
          <p14:tracePt t="139298" x="2271713" y="5294313"/>
          <p14:tracePt t="139315" x="2214563" y="5308600"/>
          <p14:tracePt t="139332" x="2165350" y="5314950"/>
          <p14:tracePt t="139350" x="2128838" y="5322888"/>
          <p14:tracePt t="139365" x="2085975" y="5329238"/>
          <p14:tracePt t="139383" x="2028825" y="5343525"/>
          <p14:tracePt t="139398" x="1985963" y="5357813"/>
          <p14:tracePt t="139416" x="1951038" y="5365750"/>
          <p14:tracePt t="139432" x="1914525" y="5372100"/>
          <p14:tracePt t="139449" x="1900238" y="5372100"/>
          <p14:tracePt t="139465" x="1879600" y="5372100"/>
          <p14:tracePt t="139482" x="1836738" y="5372100"/>
          <p14:tracePt t="139500" x="1814513" y="5372100"/>
          <p14:tracePt t="139515" x="1779588" y="5372100"/>
          <p14:tracePt t="139532" x="1757363" y="5372100"/>
          <p14:tracePt t="139548" x="1728788" y="5386388"/>
          <p14:tracePt t="139565" x="1685925" y="5386388"/>
          <p14:tracePt t="139582" x="1643063" y="5394325"/>
          <p14:tracePt t="139599" x="1579563" y="5414963"/>
          <p14:tracePt t="139615" x="1528763" y="5414963"/>
          <p14:tracePt t="139631" x="1457325" y="5414963"/>
          <p14:tracePt t="139649" x="1393825" y="5414963"/>
          <p14:tracePt t="139665" x="1328738" y="5414963"/>
          <p14:tracePt t="139682" x="1271588" y="5414963"/>
          <p14:tracePt t="139698" x="1208088" y="5414963"/>
          <p14:tracePt t="139715" x="1193800" y="5414963"/>
          <p14:tracePt t="139731" x="1171575" y="5414963"/>
          <p14:tracePt t="139748" x="1157288" y="5414963"/>
          <p14:tracePt t="139764" x="1122363" y="5414963"/>
          <p14:tracePt t="139781" x="1108075" y="5414963"/>
          <p14:tracePt t="139798" x="1042988" y="5414963"/>
          <p14:tracePt t="139814" x="1014413" y="5414963"/>
          <p14:tracePt t="139814" x="993775" y="5414963"/>
          <p14:tracePt t="139833" x="979488" y="5414963"/>
          <p14:tracePt t="139848" x="950913" y="5414963"/>
          <p14:tracePt t="139866" x="942975" y="5414963"/>
          <p14:tracePt t="139881" x="914400" y="5400675"/>
          <p14:tracePt t="139898" x="908050" y="5394325"/>
          <p14:tracePt t="139944" x="900113" y="5386388"/>
          <p14:tracePt t="139961" x="900113" y="5380038"/>
          <p14:tracePt t="139976" x="900113" y="5372100"/>
          <p14:tracePt t="140008" x="900113" y="5351463"/>
          <p14:tracePt t="140017" x="900113" y="5343525"/>
          <p14:tracePt t="140032" x="900113" y="5337175"/>
          <p14:tracePt t="140040" x="900113" y="5329238"/>
          <p14:tracePt t="140047" x="900113" y="5308600"/>
          <p14:tracePt t="140047" x="900113" y="5294313"/>
          <p14:tracePt t="140065" x="900113" y="5272088"/>
          <p14:tracePt t="140082" x="900113" y="5265738"/>
          <p14:tracePt t="140098" x="900113" y="5257800"/>
          <p14:tracePt t="140114" x="922338" y="5222875"/>
          <p14:tracePt t="140131" x="928688" y="5214938"/>
          <p14:tracePt t="140147" x="950913" y="5208588"/>
          <p14:tracePt t="140164" x="965200" y="5200650"/>
          <p14:tracePt t="140181" x="985838" y="5200650"/>
          <p14:tracePt t="140197" x="1014413" y="5186363"/>
          <p14:tracePt t="140213" x="1071563" y="5186363"/>
          <p14:tracePt t="140231" x="1100138" y="5180013"/>
          <p14:tracePt t="140247" x="1157288" y="5157788"/>
          <p14:tracePt t="140264" x="1222375" y="5157788"/>
          <p14:tracePt t="140281" x="1265238" y="5137150"/>
          <p14:tracePt t="140297" x="1300163" y="5137150"/>
          <p14:tracePt t="140314" x="1336675" y="5137150"/>
          <p14:tracePt t="140331" x="1385888" y="5137150"/>
          <p14:tracePt t="140348" x="1422400" y="5137150"/>
          <p14:tracePt t="140364" x="1465263" y="5137150"/>
          <p14:tracePt t="140381" x="1522413" y="5137150"/>
          <p14:tracePt t="140397" x="1557338" y="5137150"/>
          <p14:tracePt t="140415" x="1600200" y="5137150"/>
          <p14:tracePt t="140431" x="1622425" y="5137150"/>
          <p14:tracePt t="140447" x="1643063" y="5137150"/>
          <p14:tracePt t="140447" x="1671638" y="5137150"/>
          <p14:tracePt t="140465" x="1714500" y="5137150"/>
          <p14:tracePt t="140481" x="1757363" y="5137150"/>
          <p14:tracePt t="140500" x="1793875" y="5129213"/>
          <p14:tracePt t="140514" x="1808163" y="5129213"/>
          <p14:tracePt t="140530" x="1828800" y="5129213"/>
          <p14:tracePt t="140547" x="1836738" y="5129213"/>
          <p14:tracePt t="140564" x="1843088" y="5129213"/>
          <p14:tracePt t="140580" x="1865313" y="5129213"/>
          <p14:tracePt t="140597" x="1893888" y="5129213"/>
          <p14:tracePt t="140614" x="1914525" y="5129213"/>
          <p14:tracePt t="140630" x="1957388" y="5129213"/>
          <p14:tracePt t="140647" x="1971675" y="5143500"/>
          <p14:tracePt t="140663" x="2000250" y="5143500"/>
          <p14:tracePt t="140663" x="2008188" y="5143500"/>
          <p14:tracePt t="140697" x="2014538" y="5143500"/>
          <p14:tracePt t="140737" x="2022475" y="5151438"/>
          <p14:tracePt t="140745" x="2028825" y="5151438"/>
          <p14:tracePt t="140749" x="2036763" y="5151438"/>
          <p14:tracePt t="140763" x="2043113" y="5151438"/>
          <p14:tracePt t="140780" x="2051050" y="5151438"/>
          <p14:tracePt t="140797" x="2065338" y="5151438"/>
          <p14:tracePt t="140813" x="2071688" y="5151438"/>
          <p14:tracePt t="140830" x="2079625" y="5151438"/>
          <p14:tracePt t="140846" x="2085975" y="5157788"/>
          <p14:tracePt t="140863" x="2108200" y="5165725"/>
          <p14:tracePt t="140879" x="2122488" y="5180013"/>
          <p14:tracePt t="140928" x="2128838" y="5186363"/>
          <p14:tracePt t="140934" x="2136775" y="5194300"/>
          <p14:tracePt t="140953" x="2151063" y="5194300"/>
          <p14:tracePt t="140963" x="2165350" y="5208588"/>
          <p14:tracePt t="140979" x="2171700" y="5214938"/>
          <p14:tracePt t="140980" x="2179638" y="5214938"/>
          <p14:tracePt t="140997" x="2185988" y="5214938"/>
          <p14:tracePt t="141013" x="2193925" y="5214938"/>
          <p14:tracePt t="141030" x="2200275" y="5222875"/>
          <p14:tracePt t="141047" x="2222500" y="5229225"/>
          <p14:tracePt t="141081" x="2228850" y="5229225"/>
          <p14:tracePt t="141096" x="2251075" y="5251450"/>
          <p14:tracePt t="141297" x="2257425" y="5251450"/>
          <p14:tracePt t="141305" x="2271713" y="5251450"/>
          <p14:tracePt t="141315" x="2279650" y="5251450"/>
          <p14:tracePt t="141329" x="2293938" y="5251450"/>
          <p14:tracePt t="141346" x="2300288" y="5251450"/>
          <p14:tracePt t="141362" x="2308225" y="5251450"/>
          <p14:tracePt t="141379" x="2328863" y="5251450"/>
          <p14:tracePt t="141396" x="2351088" y="5251450"/>
          <p14:tracePt t="141413" x="2371725" y="5251450"/>
          <p14:tracePt t="141429" x="2379663" y="5251450"/>
          <p14:tracePt t="141445" x="2393950" y="5251450"/>
          <p14:tracePt t="141463" x="2408238" y="5251450"/>
          <p14:tracePt t="141478" x="2479675" y="5251450"/>
          <p14:tracePt t="141498" x="2514600" y="5251450"/>
          <p14:tracePt t="141512" x="2671763" y="5251450"/>
          <p14:tracePt t="141529" x="2765425" y="5251450"/>
          <p14:tracePt t="141545" x="2871788" y="5251450"/>
          <p14:tracePt t="141561" x="2994025" y="5243513"/>
          <p14:tracePt t="141579" x="3171825" y="5229225"/>
          <p14:tracePt t="141595" x="3314700" y="5194300"/>
          <p14:tracePt t="141613" x="3479800" y="5172075"/>
          <p14:tracePt t="141629" x="3636963" y="5129213"/>
          <p14:tracePt t="141645" x="3814763" y="5122863"/>
          <p14:tracePt t="141662" x="3971925" y="5094288"/>
          <p14:tracePt t="141679" x="4165600" y="5072063"/>
          <p14:tracePt t="141696" x="4294188" y="5057775"/>
          <p14:tracePt t="141712" x="4422775" y="5057775"/>
          <p14:tracePt t="141729" x="4486275" y="5057775"/>
          <p14:tracePt t="141745" x="4543425" y="5057775"/>
          <p14:tracePt t="141762" x="4622800" y="5057775"/>
          <p14:tracePt t="141779" x="4714875" y="5037138"/>
          <p14:tracePt t="141795" x="4765675" y="5037138"/>
          <p14:tracePt t="141811" x="4779963" y="5037138"/>
          <p14:tracePt t="141829" x="4814888" y="5022850"/>
          <p14:tracePt t="141845" x="4822825" y="5022850"/>
          <p14:tracePt t="141862" x="4837113" y="5022850"/>
          <p14:tracePt t="141878" x="4857750" y="5022850"/>
          <p14:tracePt t="141895" x="4894263" y="5022850"/>
          <p14:tracePt t="141895" x="4908550" y="5008563"/>
          <p14:tracePt t="141913" x="4937125" y="5000625"/>
          <p14:tracePt t="141928" x="4943475" y="5000625"/>
          <p14:tracePt t="141945" x="4965700" y="4994275"/>
          <p14:tracePt t="141984" x="4972050" y="4994275"/>
          <p14:tracePt t="141992" x="5000625" y="4994275"/>
          <p14:tracePt t="142000" x="5022850" y="4994275"/>
          <p14:tracePt t="142011" x="5072063" y="4972050"/>
          <p14:tracePt t="142029" x="5251450" y="4914900"/>
          <p14:tracePt t="142044" x="5380038" y="4886325"/>
          <p14:tracePt t="142062" x="5486400" y="4851400"/>
          <p14:tracePt t="142078" x="5529263" y="4843463"/>
          <p14:tracePt t="142095" x="5557838" y="4843463"/>
          <p14:tracePt t="142112" x="5565775" y="4843463"/>
          <p14:tracePt t="142112" x="5586413" y="4843463"/>
          <p14:tracePt t="142129" x="5600700" y="4843463"/>
          <p14:tracePt t="142145" x="5637213" y="4837113"/>
          <p14:tracePt t="142162" x="5665788" y="4837113"/>
          <p14:tracePt t="142178" x="5686425" y="4837113"/>
          <p14:tracePt t="142195" x="5737225" y="4837113"/>
          <p14:tracePt t="142212" x="5808663" y="4837113"/>
          <p14:tracePt t="142228" x="5865813" y="4837113"/>
          <p14:tracePt t="142245" x="5908675" y="4837113"/>
          <p14:tracePt t="142261" x="5951538" y="4837113"/>
          <p14:tracePt t="142278" x="6000750" y="4843463"/>
          <p14:tracePt t="142294" x="6080125" y="4857750"/>
          <p14:tracePt t="142311" x="6157913" y="4872038"/>
          <p14:tracePt t="142327" x="6372225" y="4914900"/>
          <p14:tracePt t="142345" x="6565900" y="4914900"/>
          <p14:tracePt t="142361" x="6751638" y="4914900"/>
          <p14:tracePt t="142377" x="6894513" y="4914900"/>
          <p14:tracePt t="142394" x="7023100" y="4937125"/>
          <p14:tracePt t="142410" x="7108825" y="4937125"/>
          <p14:tracePt t="142428" x="7208838" y="4957763"/>
          <p14:tracePt t="142444" x="7294563" y="4957763"/>
          <p14:tracePt t="142461" x="7366000" y="4972050"/>
          <p14:tracePt t="142478" x="7437438" y="4972050"/>
          <p14:tracePt t="142478" x="7458075" y="4972050"/>
          <p14:tracePt t="142497" x="7486650" y="4972050"/>
          <p14:tracePt t="142511" x="7529513" y="4972050"/>
          <p14:tracePt t="142527" x="7543800" y="4972050"/>
          <p14:tracePt t="142527" x="7558088" y="4972050"/>
          <p14:tracePt t="142561" x="7572375" y="4972050"/>
          <p14:tracePt t="142561" x="7594600" y="4972050"/>
          <p14:tracePt t="142577" x="7608888" y="4979988"/>
          <p14:tracePt t="142593" x="7666038" y="4994275"/>
          <p14:tracePt t="142611" x="7672388" y="5000625"/>
          <p14:tracePt t="142627" x="7680325" y="5000625"/>
          <p14:tracePt t="142644" x="7686675" y="5008563"/>
          <p14:tracePt t="142660" x="7715250" y="5043488"/>
          <p14:tracePt t="142677" x="7737475" y="5072063"/>
          <p14:tracePt t="142693" x="7737475" y="5080000"/>
          <p14:tracePt t="142711" x="7737475" y="5094288"/>
          <p14:tracePt t="142727" x="7737475" y="5114925"/>
          <p14:tracePt t="142743" x="7737475" y="5137150"/>
          <p14:tracePt t="142760" x="7737475" y="5157788"/>
          <p14:tracePt t="142809" x="7737475" y="5165725"/>
          <p14:tracePt t="142820" x="7737475" y="5194300"/>
          <p14:tracePt t="142825" x="7729538" y="5200650"/>
          <p14:tracePt t="142827" x="7723188" y="5214938"/>
          <p14:tracePt t="142843" x="7708900" y="5237163"/>
          <p14:tracePt t="142860" x="7686675" y="5243513"/>
          <p14:tracePt t="142877" x="7643813" y="5265738"/>
          <p14:tracePt t="142895" x="7594600" y="5294313"/>
          <p14:tracePt t="142911" x="7500938" y="5337175"/>
          <p14:tracePt t="142927" x="7443788" y="5357813"/>
          <p14:tracePt t="142944" x="7394575" y="5365750"/>
          <p14:tracePt t="142960" x="7366000" y="5365750"/>
          <p14:tracePt t="142978" x="7323138" y="5365750"/>
          <p14:tracePt t="142993" x="7265988" y="5365750"/>
          <p14:tracePt t="143010" x="7223125" y="5365750"/>
          <p14:tracePt t="143026" x="7180263" y="5365750"/>
          <p14:tracePt t="143043" x="7143750" y="5365750"/>
          <p14:tracePt t="143060" x="7129463" y="5365750"/>
          <p14:tracePt t="143076" x="7123113" y="5365750"/>
          <p14:tracePt t="143094" x="7115175" y="5365750"/>
          <p14:tracePt t="143136" x="7108825" y="5365750"/>
          <p14:tracePt t="143144" x="7100888" y="5357813"/>
          <p14:tracePt t="143176" x="7100888" y="5351463"/>
          <p14:tracePt t="143185" x="7100888" y="5337175"/>
          <p14:tracePt t="143198" x="7100888" y="5308600"/>
          <p14:tracePt t="143209" x="7108825" y="5286375"/>
          <p14:tracePt t="143226" x="7115175" y="5272088"/>
          <p14:tracePt t="143243" x="7115175" y="5265738"/>
          <p14:tracePt t="143259" x="7115175" y="5257800"/>
          <p14:tracePt t="143376" x="7094538" y="5251450"/>
          <p14:tracePt t="143384" x="7058025" y="5251450"/>
          <p14:tracePt t="143385" x="7037388" y="5257800"/>
          <p14:tracePt t="143394" x="6972300" y="5294313"/>
          <p14:tracePt t="143409" x="6843713" y="5337175"/>
          <p14:tracePt t="143427" x="6708775" y="5386388"/>
          <p14:tracePt t="143442" x="6615113" y="5408613"/>
          <p14:tracePt t="143460" x="6515100" y="5437188"/>
          <p14:tracePt t="143476" x="6457950" y="5451475"/>
          <p14:tracePt t="143495" x="6380163" y="5465763"/>
          <p14:tracePt t="143509" x="6265863" y="5514975"/>
          <p14:tracePt t="143526" x="6180138" y="5543550"/>
          <p14:tracePt t="143543" x="6072188" y="5565775"/>
          <p14:tracePt t="143559" x="5957888" y="5600700"/>
          <p14:tracePt t="143576" x="5786438" y="5657850"/>
          <p14:tracePt t="143592" x="5729288" y="5672138"/>
          <p14:tracePt t="143610" x="5651500" y="5694363"/>
          <p14:tracePt t="143626" x="5580063" y="5722938"/>
          <p14:tracePt t="143642" x="5494338" y="5743575"/>
          <p14:tracePt t="143660" x="5443538" y="5743575"/>
          <p14:tracePt t="143675" x="5351463" y="5765800"/>
          <p14:tracePt t="143692" x="5243513" y="5772150"/>
          <p14:tracePt t="143708" x="5114925" y="5786438"/>
          <p14:tracePt t="143726" x="4986338" y="5822950"/>
          <p14:tracePt t="143742" x="4829175" y="5829300"/>
          <p14:tracePt t="143759" x="4700588" y="5857875"/>
          <p14:tracePt t="143775" x="4551363" y="5880100"/>
          <p14:tracePt t="143793" x="4408488" y="5900738"/>
          <p14:tracePt t="143808" x="4279900" y="5915025"/>
          <p14:tracePt t="143825" x="4100513" y="5943600"/>
          <p14:tracePt t="143842" x="3943350" y="5965825"/>
          <p14:tracePt t="143858" x="3800475" y="5965825"/>
          <p14:tracePt t="143876" x="3643313" y="5965825"/>
          <p14:tracePt t="143893" x="3471863" y="5980113"/>
          <p14:tracePt t="143909" x="3328988" y="6015038"/>
          <p14:tracePt t="143925" x="3171825" y="6015038"/>
          <p14:tracePt t="143942" x="3043238" y="6029325"/>
          <p14:tracePt t="143959" x="2936875" y="6029325"/>
          <p14:tracePt t="143976" x="2871788" y="6029325"/>
          <p14:tracePt t="143976" x="2836863" y="6029325"/>
          <p14:tracePt t="143993" x="2786063" y="6029325"/>
          <p14:tracePt t="144009" x="2736850" y="6029325"/>
          <p14:tracePt t="144025" x="2693988" y="6029325"/>
          <p14:tracePt t="144041" x="2651125" y="6029325"/>
          <p14:tracePt t="144058" x="2579688" y="6029325"/>
          <p14:tracePt t="144075" x="2528888" y="6029325"/>
          <p14:tracePt t="144092" x="2465388" y="6029325"/>
          <p14:tracePt t="144108" x="2371725" y="6029325"/>
          <p14:tracePt t="144125" x="2293938" y="6029325"/>
          <p14:tracePt t="144142" x="2228850" y="6029325"/>
          <p14:tracePt t="144158" x="2157413" y="6029325"/>
          <p14:tracePt t="144175" x="2093913" y="6029325"/>
          <p14:tracePt t="144191" x="2036763" y="6008688"/>
          <p14:tracePt t="144191" x="2028825" y="6008688"/>
          <p14:tracePt t="144209" x="2000250" y="6000750"/>
          <p14:tracePt t="144225" x="1965325" y="6000750"/>
          <p14:tracePt t="144242" x="1957388" y="5994400"/>
          <p14:tracePt t="144289" x="1951038" y="5994400"/>
          <p14:tracePt t="144305" x="1936750" y="5994400"/>
          <p14:tracePt t="144353" x="1928813" y="5994400"/>
          <p14:tracePt t="144393" x="1922463" y="5986463"/>
          <p14:tracePt t="144401" x="1914525" y="5980113"/>
          <p14:tracePt t="144528" x="1914525" y="5972175"/>
          <p14:tracePt t="144534" x="1985963" y="5951538"/>
          <p14:tracePt t="144539" x="2165350" y="5886450"/>
          <p14:tracePt t="144557" x="2293938" y="5843588"/>
          <p14:tracePt t="144575" x="2379663" y="5822950"/>
          <p14:tracePt t="144591" x="2443163" y="5794375"/>
          <p14:tracePt t="144609" x="2465388" y="5794375"/>
          <p14:tracePt t="144624" x="2479675" y="5786438"/>
          <p14:tracePt t="144641" x="2514600" y="5780088"/>
          <p14:tracePt t="144658" x="2571750" y="5751513"/>
          <p14:tracePt t="144674" x="2622550" y="5737225"/>
          <p14:tracePt t="144692" x="2686050" y="5722938"/>
          <p14:tracePt t="144707" x="2779713" y="5700713"/>
          <p14:tracePt t="144725" x="2908300" y="5680075"/>
          <p14:tracePt t="144741" x="3022600" y="5651500"/>
          <p14:tracePt t="144758" x="3100388" y="5651500"/>
          <p14:tracePt t="144774" x="3151188" y="5651500"/>
          <p14:tracePt t="144791" x="3243263" y="5651500"/>
          <p14:tracePt t="144808" x="3414713" y="5651500"/>
          <p14:tracePt t="144823" x="3608388" y="5651500"/>
          <p14:tracePt t="144841" x="3651250" y="5651500"/>
          <p14:tracePt t="144857" x="3686175" y="5651500"/>
          <p14:tracePt t="144874" x="3694113" y="5651500"/>
          <p14:tracePt t="145032" x="3708400" y="5651500"/>
          <p14:tracePt t="145049" x="3714750" y="5651500"/>
          <p14:tracePt t="145064" x="3722688" y="5651500"/>
          <p14:tracePt t="145096" x="3729038" y="5651500"/>
          <p14:tracePt t="145105" x="3736975" y="5651500"/>
          <p14:tracePt t="145121" x="3743325" y="5657850"/>
          <p14:tracePt t="145160" x="3751263" y="5657850"/>
          <p14:tracePt t="145200" x="3757613" y="5657850"/>
          <p14:tracePt t="145208" x="3765550" y="5665788"/>
          <p14:tracePt t="145216" x="3779838" y="5665788"/>
          <p14:tracePt t="145248" x="3786188" y="5665788"/>
          <p14:tracePt t="145249" x="3794125" y="5665788"/>
          <p14:tracePt t="145257" x="3800475" y="5665788"/>
          <p14:tracePt t="145276" x="3822700" y="5665788"/>
          <p14:tracePt t="145290" x="3829050" y="5665788"/>
          <p14:tracePt t="145306" x="3836988" y="5665788"/>
          <p14:tracePt t="145353" x="3843338" y="5665788"/>
          <p14:tracePt t="145360" x="3865563" y="5665788"/>
          <p14:tracePt t="145368" x="3871913" y="5665788"/>
          <p14:tracePt t="145376" x="3908425" y="5665788"/>
          <p14:tracePt t="145389" x="3957638" y="5665788"/>
          <p14:tracePt t="145407" x="4057650" y="5665788"/>
          <p14:tracePt t="145422" x="4165600" y="5665788"/>
          <p14:tracePt t="145422" x="4208463" y="5665788"/>
          <p14:tracePt t="145441" x="4222750" y="5665788"/>
          <p14:tracePt t="145441" x="4237038" y="5665788"/>
          <p14:tracePt t="145457" x="4265613" y="5686425"/>
          <p14:tracePt t="145473" x="4279900" y="5686425"/>
          <p14:tracePt t="145490" x="4294188" y="5686425"/>
          <p14:tracePt t="145508" x="4300538" y="5686425"/>
          <p14:tracePt t="145523" x="4337050" y="5686425"/>
          <p14:tracePt t="145540" x="4365625" y="5686425"/>
          <p14:tracePt t="145556" x="4422775" y="5686425"/>
          <p14:tracePt t="145573" x="4465638" y="5686425"/>
          <p14:tracePt t="145590" x="4508500" y="5686425"/>
          <p14:tracePt t="145606" x="4543425" y="5686425"/>
          <p14:tracePt t="145623" x="4557713" y="5686425"/>
          <p14:tracePt t="145639" x="4579938" y="5680075"/>
          <p14:tracePt t="145744" x="4586288" y="5680075"/>
          <p14:tracePt t="145753" x="4594225" y="5672138"/>
          <p14:tracePt t="145759" x="4614863" y="5665788"/>
          <p14:tracePt t="145776" x="4629150" y="5651500"/>
          <p14:tracePt t="145785" x="4637088" y="5643563"/>
          <p14:tracePt t="145793" x="4651375" y="5637213"/>
          <p14:tracePt t="145806" x="4679950" y="5614988"/>
          <p14:tracePt t="145822" x="4694238" y="5608638"/>
          <p14:tracePt t="145840" x="4700588" y="5608638"/>
          <p14:tracePt t="145856" x="4714875" y="5608638"/>
          <p14:tracePt t="145873" x="4729163" y="5608638"/>
          <p14:tracePt t="145920" x="4737100" y="5608638"/>
          <p14:tracePt t="145928" x="4751388" y="5608638"/>
          <p14:tracePt t="145936" x="4765675" y="5608638"/>
          <p14:tracePt t="145936" x="4772025" y="5608638"/>
          <p14:tracePt t="145944" x="4786313" y="5608638"/>
          <p14:tracePt t="145955" x="4794250" y="5608638"/>
          <p14:tracePt t="145972" x="4814888" y="5608638"/>
          <p14:tracePt t="145989" x="4829175" y="5600700"/>
          <p14:tracePt t="146025" x="4851400" y="5600700"/>
          <p14:tracePt t="146056" x="4857750" y="5600700"/>
          <p14:tracePt t="146064" x="4865688" y="5600700"/>
          <p14:tracePt t="146097" x="4872038" y="5600700"/>
          <p14:tracePt t="146104" x="4886325" y="5600700"/>
          <p14:tracePt t="146112" x="4900613" y="5600700"/>
          <p14:tracePt t="146123" x="4908550" y="5600700"/>
          <p14:tracePt t="146138" x="4937125" y="5594350"/>
          <p14:tracePt t="146185" x="4951413" y="5586413"/>
          <p14:tracePt t="146217" x="4965700" y="5586413"/>
          <p14:tracePt t="146232" x="4986338" y="5565775"/>
          <p14:tracePt t="146240" x="4994275" y="5557838"/>
          <p14:tracePt t="146246" x="5000625" y="5551488"/>
          <p14:tracePt t="146337" x="5008563" y="5551488"/>
          <p14:tracePt t="146344" x="5014913" y="5543550"/>
          <p14:tracePt t="146360" x="5022850" y="5537200"/>
          <p14:tracePt t="146376" x="5022850" y="5529263"/>
          <p14:tracePt t="146409" x="5022850" y="5522913"/>
          <p14:tracePt t="146417" x="5022850" y="5514975"/>
          <p14:tracePt t="146472" x="5022850" y="5508625"/>
          <p14:tracePt t="146489" x="5014913" y="5500688"/>
          <p14:tracePt t="146496" x="5008563" y="5494338"/>
          <p14:tracePt t="146512" x="4994275" y="5494338"/>
          <p14:tracePt t="146525" x="4986338" y="5494338"/>
          <p14:tracePt t="146528" x="4951413" y="5486400"/>
          <p14:tracePt t="146538" x="4937125" y="5486400"/>
          <p14:tracePt t="146555" x="4929188" y="5480050"/>
          <p14:tracePt t="146572" x="4908550" y="5465763"/>
          <p14:tracePt t="146589" x="4900613" y="5457825"/>
          <p14:tracePt t="146641" x="4894263" y="5457825"/>
          <p14:tracePt t="146649" x="4865688" y="5457825"/>
          <p14:tracePt t="146650" x="4857750" y="5457825"/>
          <p14:tracePt t="146673" x="4837113" y="5457825"/>
          <p14:tracePt t="146673" x="4829175" y="5465763"/>
          <p14:tracePt t="146673" x="4822825" y="5465763"/>
          <p14:tracePt t="146689" x="4786313" y="5472113"/>
          <p14:tracePt t="146705" x="4765675" y="5486400"/>
          <p14:tracePt t="146721" x="4757738" y="5486400"/>
          <p14:tracePt t="146738" x="4751388" y="5486400"/>
          <p14:tracePt t="146754" x="4743450" y="5486400"/>
          <p14:tracePt t="146792" x="4737100" y="5486400"/>
          <p14:tracePt t="146848" x="4708525" y="5514975"/>
          <p14:tracePt t="146856" x="4708525" y="5522913"/>
          <p14:tracePt t="146865" x="4708525" y="5529263"/>
          <p14:tracePt t="146872" x="4700588" y="5537200"/>
          <p14:tracePt t="146936" x="4700588" y="5543550"/>
          <p14:tracePt t="146944" x="4700588" y="5557838"/>
          <p14:tracePt t="146961" x="4714875" y="5572125"/>
          <p14:tracePt t="146969" x="4722813" y="5572125"/>
          <p14:tracePt t="146971" x="4772025" y="5594350"/>
          <p14:tracePt t="146988" x="4808538" y="5614988"/>
          <p14:tracePt t="147004" x="4857750" y="5629275"/>
          <p14:tracePt t="147021" x="4865688" y="5637213"/>
          <p14:tracePt t="147037" x="4872038" y="5637213"/>
          <p14:tracePt t="147054" x="4894263" y="5643563"/>
          <p14:tracePt t="147071" x="4908550" y="5651500"/>
          <p14:tracePt t="147088" x="4922838" y="5657850"/>
          <p14:tracePt t="147104" x="4929188" y="5657850"/>
          <p14:tracePt t="147120" x="4957763" y="5672138"/>
          <p14:tracePt t="147137" x="4972050" y="5672138"/>
          <p14:tracePt t="147153" x="4986338" y="5672138"/>
          <p14:tracePt t="147170" x="4994275" y="5672138"/>
          <p14:tracePt t="147224" x="4994275" y="5665788"/>
          <p14:tracePt t="147232" x="4986338" y="5643563"/>
          <p14:tracePt t="147240" x="4957763" y="5643563"/>
          <p14:tracePt t="147243" x="4908550" y="5643563"/>
          <p14:tracePt t="147254" x="4765675" y="5643563"/>
          <p14:tracePt t="147271" x="4557713" y="5643563"/>
          <p14:tracePt t="147288" x="4386263" y="5643563"/>
          <p14:tracePt t="147304" x="4008438" y="5665788"/>
          <p14:tracePt t="147321" x="3865563" y="5686425"/>
          <p14:tracePt t="147337" x="3708400" y="5686425"/>
          <p14:tracePt t="147354" x="3494088" y="5729288"/>
          <p14:tracePt t="147370" x="3271838" y="5757863"/>
          <p14:tracePt t="147387" x="3022600" y="5794375"/>
          <p14:tracePt t="147404" x="2828925" y="5822950"/>
          <p14:tracePt t="147420" x="2657475" y="5837238"/>
          <p14:tracePt t="147437" x="2543175" y="5857875"/>
          <p14:tracePt t="147453" x="2465388" y="5865813"/>
          <p14:tracePt t="147470" x="2371725" y="5886450"/>
          <p14:tracePt t="147487" x="2228850" y="5886450"/>
          <p14:tracePt t="147506" x="2171700" y="5886450"/>
          <p14:tracePt t="147520" x="2022475" y="5886450"/>
          <p14:tracePt t="147537" x="1936750" y="5886450"/>
          <p14:tracePt t="147553" x="1865313" y="5886450"/>
          <p14:tracePt t="147570" x="1814513" y="5886450"/>
          <p14:tracePt t="147587" x="1743075" y="5886450"/>
          <p14:tracePt t="147603" x="1693863" y="5886450"/>
          <p14:tracePt t="147620" x="1657350" y="5886450"/>
          <p14:tracePt t="147637" x="1636713" y="5886450"/>
          <p14:tracePt t="147653" x="1608138" y="5886450"/>
          <p14:tracePt t="147669" x="1571625" y="5886450"/>
          <p14:tracePt t="147686" x="1528763" y="5886450"/>
          <p14:tracePt t="147703" x="1493838" y="5886450"/>
          <p14:tracePt t="147719" x="1436688" y="5886450"/>
          <p14:tracePt t="147736" x="1400175" y="5886450"/>
          <p14:tracePt t="147754" x="1385888" y="5886450"/>
          <p14:tracePt t="147770" x="1350963" y="5886450"/>
          <p14:tracePt t="147786" x="1314450" y="5886450"/>
          <p14:tracePt t="147804" x="1285875" y="5886450"/>
          <p14:tracePt t="147819" x="1257300" y="5886450"/>
          <p14:tracePt t="147837" x="1228725" y="5886450"/>
          <p14:tracePt t="147853" x="1179513" y="5886450"/>
          <p14:tracePt t="147869" x="1136650" y="5857875"/>
          <p14:tracePt t="147887" x="1093788" y="5857875"/>
          <p14:tracePt t="147903" x="1057275" y="5843588"/>
          <p14:tracePt t="147920" x="1014413" y="5815013"/>
          <p14:tracePt t="147936" x="985838" y="5800725"/>
          <p14:tracePt t="147953" x="965200" y="5786438"/>
          <p14:tracePt t="147969" x="928688" y="5757863"/>
          <p14:tracePt t="147987" x="908050" y="5737225"/>
          <p14:tracePt t="148002" x="893763" y="5722938"/>
          <p14:tracePt t="148019" x="885825" y="5700713"/>
          <p14:tracePt t="148036" x="865188" y="5686425"/>
          <p14:tracePt t="148052" x="842963" y="5657850"/>
          <p14:tracePt t="148096" x="822325" y="5643563"/>
          <p14:tracePt t="148104" x="822325" y="5622925"/>
          <p14:tracePt t="148105" x="822325" y="5608638"/>
          <p14:tracePt t="148120" x="822325" y="5594350"/>
          <p14:tracePt t="148120" x="822325" y="5586413"/>
          <p14:tracePt t="148136" x="822325" y="5572125"/>
          <p14:tracePt t="148153" x="822325" y="5551488"/>
          <p14:tracePt t="148169" x="822325" y="5537200"/>
          <p14:tracePt t="148185" x="828675" y="5494338"/>
          <p14:tracePt t="148202" x="857250" y="5480050"/>
          <p14:tracePt t="148219" x="871538" y="5465763"/>
          <p14:tracePt t="148235" x="908050" y="5443538"/>
          <p14:tracePt t="148253" x="936625" y="5429250"/>
          <p14:tracePt t="148269" x="971550" y="5414963"/>
          <p14:tracePt t="148286" x="993775" y="5386388"/>
          <p14:tracePt t="148302" x="1022350" y="5380038"/>
          <p14:tracePt t="148319" x="1057275" y="5365750"/>
          <p14:tracePt t="148336" x="1100138" y="5337175"/>
          <p14:tracePt t="148352" x="1165225" y="5314950"/>
          <p14:tracePt t="148369" x="1208088" y="5300663"/>
          <p14:tracePt t="148416" x="1214438" y="5294313"/>
          <p14:tracePt t="148424" x="1236663" y="5294313"/>
          <p14:tracePt t="148431" x="1243013" y="5294313"/>
          <p14:tracePt t="148435" x="1257300" y="5294313"/>
          <p14:tracePt t="148452" x="1300163" y="5286375"/>
          <p14:tracePt t="148469" x="1328738" y="5272088"/>
          <p14:tracePt t="148485" x="1414463" y="5272088"/>
          <p14:tracePt t="148506" x="1428750" y="5272088"/>
          <p14:tracePt t="148518" x="1471613" y="5272088"/>
          <p14:tracePt t="148535" x="1514475" y="5272088"/>
          <p14:tracePt t="148553" x="1536700" y="5272088"/>
          <p14:tracePt t="148568" x="1550988" y="5272088"/>
          <p14:tracePt t="148586" x="1585913" y="5272088"/>
          <p14:tracePt t="148601" x="1608138" y="5272088"/>
          <p14:tracePt t="148619" x="1651000" y="5272088"/>
          <p14:tracePt t="148636" x="1671638" y="5272088"/>
          <p14:tracePt t="148652" x="1708150" y="5272088"/>
          <p14:tracePt t="148669" x="1751013" y="5272088"/>
          <p14:tracePt t="148685" x="1793875" y="5280025"/>
          <p14:tracePt t="148702" x="1822450" y="5280025"/>
          <p14:tracePt t="148718" x="1865313" y="5280025"/>
          <p14:tracePt t="148735" x="1885950" y="5294313"/>
          <p14:tracePt t="148751" x="1928813" y="5294313"/>
          <p14:tracePt t="148769" x="1951038" y="5294313"/>
          <p14:tracePt t="148785" x="1985963" y="5294313"/>
          <p14:tracePt t="148801" x="2000250" y="5294313"/>
          <p14:tracePt t="148818" x="2008188" y="5294313"/>
          <p14:tracePt t="148834" x="2036763" y="5300663"/>
          <p14:tracePt t="148851" x="2043113" y="5300663"/>
          <p14:tracePt t="148868" x="2071688" y="5308600"/>
          <p14:tracePt t="148885" x="2079625" y="5314950"/>
          <p14:tracePt t="148902" x="2085975" y="5314950"/>
          <p14:tracePt t="148918" x="2122488" y="5329238"/>
          <p14:tracePt t="148935" x="2165350" y="5343525"/>
          <p14:tracePt t="148952" x="2193925" y="5357813"/>
          <p14:tracePt t="148968" x="2200275" y="5357813"/>
          <p14:tracePt t="149040" x="2214563" y="5380038"/>
          <p14:tracePt t="149049" x="2222500" y="5380038"/>
          <p14:tracePt t="149056" x="2243138" y="5394325"/>
          <p14:tracePt t="149072" x="2251075" y="5422900"/>
          <p14:tracePt t="149080" x="2257425" y="5429250"/>
          <p14:tracePt t="149088" x="2257425" y="5451475"/>
          <p14:tracePt t="149101" x="2257425" y="5465763"/>
          <p14:tracePt t="149118" x="2257425" y="5486400"/>
          <p14:tracePt t="149135" x="2257425" y="5500688"/>
          <p14:tracePt t="149150" x="2257425" y="5508625"/>
          <p14:tracePt t="149168" x="2251075" y="5551488"/>
          <p14:tracePt t="149185" x="2236788" y="5557838"/>
          <p14:tracePt t="149201" x="2222500" y="5565775"/>
          <p14:tracePt t="149218" x="2208213" y="5580063"/>
          <p14:tracePt t="149234" x="2171700" y="5594350"/>
          <p14:tracePt t="149251" x="2143125" y="5600700"/>
          <p14:tracePt t="149268" x="2114550" y="5614988"/>
          <p14:tracePt t="149285" x="2079625" y="5614988"/>
          <p14:tracePt t="149301" x="2036763" y="5622925"/>
          <p14:tracePt t="149317" x="1993900" y="5622925"/>
          <p14:tracePt t="149335" x="1957388" y="5637213"/>
          <p14:tracePt t="149350" x="1900238" y="5643563"/>
          <p14:tracePt t="149367" x="1865313" y="5643563"/>
          <p14:tracePt t="149384" x="1836738" y="5651500"/>
          <p14:tracePt t="149402" x="1828800" y="5657850"/>
          <p14:tracePt t="149418" x="1814513" y="5657850"/>
          <p14:tracePt t="149434" x="1800225" y="5665788"/>
          <p14:tracePt t="149450" x="1793875" y="5665788"/>
          <p14:tracePt t="149468" x="1779588" y="5665788"/>
          <p14:tracePt t="149537" x="1771650" y="5665788"/>
          <p14:tracePt t="149537" x="1757363" y="5665788"/>
          <p14:tracePt t="149552" x="1751013" y="5665788"/>
          <p14:tracePt t="149585" x="1743075" y="5665788"/>
          <p14:tracePt t="149593" x="1736725" y="5665788"/>
          <p14:tracePt t="149601" x="1728788" y="5672138"/>
          <p14:tracePt t="149609" x="1714500" y="5672138"/>
          <p14:tracePt t="149619" x="1700213" y="5672138"/>
          <p14:tracePt t="149634" x="1671638" y="5680075"/>
          <p14:tracePt t="149650" x="1657350" y="5680075"/>
          <p14:tracePt t="149667" x="1643063" y="5680075"/>
          <p14:tracePt t="149713" x="1636713" y="5680075"/>
          <p14:tracePt t="149721" x="1622425" y="5680075"/>
          <p14:tracePt t="149731" x="1600200" y="5680075"/>
          <p14:tracePt t="149752" x="1593850" y="5680075"/>
          <p14:tracePt t="149769" x="1585913" y="5680075"/>
          <p14:tracePt t="149784" x="1579563" y="5680075"/>
          <p14:tracePt t="149816" x="1571625" y="5686425"/>
          <p14:tracePt t="149857" x="1565275" y="5694363"/>
          <p14:tracePt t="149888" x="1557338" y="5694363"/>
          <p14:tracePt t="149896" x="1550988" y="5694363"/>
          <p14:tracePt t="149904" x="1543050" y="5694363"/>
          <p14:tracePt t="149912" x="1528763" y="5694363"/>
          <p14:tracePt t="149917" x="1471613" y="5694363"/>
          <p14:tracePt t="149933" x="1428750" y="5694363"/>
          <p14:tracePt t="149949" x="1385888" y="5694363"/>
          <p14:tracePt t="149967" x="1343025" y="5694363"/>
          <p14:tracePt t="149983" x="1300163" y="5694363"/>
          <p14:tracePt t="149983" x="1279525" y="5694363"/>
          <p14:tracePt t="150000" x="1243013" y="5694363"/>
          <p14:tracePt t="150016" x="1214438" y="5686425"/>
          <p14:tracePt t="150033" x="1179513" y="5686425"/>
          <p14:tracePt t="150050" x="1165225" y="5686425"/>
          <p14:tracePt t="150067" x="1157288" y="5686425"/>
          <p14:tracePt t="150083" x="1143000" y="5686425"/>
          <p14:tracePt t="150100" x="1136650" y="5686425"/>
          <p14:tracePt t="150136" x="1128713" y="5686425"/>
          <p14:tracePt t="150152" x="1122363" y="5686425"/>
          <p14:tracePt t="150166" x="1108075" y="5686425"/>
          <p14:tracePt t="150168" x="1085850" y="5686425"/>
          <p14:tracePt t="150183" x="1065213" y="5680075"/>
          <p14:tracePt t="150200" x="1050925" y="5672138"/>
          <p14:tracePt t="150217" x="1042988" y="5665788"/>
          <p14:tracePt t="150257" x="1014413" y="5657850"/>
          <p14:tracePt t="150264" x="1000125" y="5657850"/>
          <p14:tracePt t="150272" x="985838" y="5651500"/>
          <p14:tracePt t="150287" x="979488" y="5651500"/>
          <p14:tracePt t="150300" x="965200" y="5637213"/>
          <p14:tracePt t="150344" x="950913" y="5622925"/>
          <p14:tracePt t="150352" x="950913" y="5614988"/>
          <p14:tracePt t="150360" x="950913" y="5608638"/>
          <p14:tracePt t="150366" x="936625" y="5572125"/>
          <p14:tracePt t="150382" x="936625" y="5565775"/>
          <p14:tracePt t="150400" x="936625" y="5543550"/>
          <p14:tracePt t="150416" x="936625" y="5529263"/>
          <p14:tracePt t="150433" x="936625" y="5514975"/>
          <p14:tracePt t="150450" x="936625" y="5494338"/>
          <p14:tracePt t="150466" x="942975" y="5486400"/>
          <p14:tracePt t="150483" x="965200" y="5480050"/>
          <p14:tracePt t="150516" x="1000125" y="5465763"/>
          <p14:tracePt t="150517" x="1022350" y="5457825"/>
          <p14:tracePt t="150533" x="1065213" y="5457825"/>
          <p14:tracePt t="150549" x="1108075" y="5457825"/>
          <p14:tracePt t="150566" x="1171575" y="5457825"/>
          <p14:tracePt t="150583" x="1208088" y="5443538"/>
          <p14:tracePt t="150599" x="1265238" y="5443538"/>
          <p14:tracePt t="150615" x="1314450" y="5437188"/>
          <p14:tracePt t="150633" x="1328738" y="5437188"/>
          <p14:tracePt t="150649" x="1343025" y="5437188"/>
          <p14:tracePt t="150665" x="1365250" y="5437188"/>
          <p14:tracePt t="150682" x="1385888" y="5437188"/>
          <p14:tracePt t="150699" x="1400175" y="5437188"/>
          <p14:tracePt t="150715" x="1422400" y="5437188"/>
          <p14:tracePt t="150732" x="1428750" y="5437188"/>
          <p14:tracePt t="150749" x="1436688" y="5437188"/>
          <p14:tracePt t="150765" x="1443038" y="5437188"/>
          <p14:tracePt t="150782" x="1457325" y="5437188"/>
          <p14:tracePt t="150824" x="1465263" y="5437188"/>
          <p14:tracePt t="150913" x="1471613" y="5437188"/>
          <p14:tracePt t="150918" x="1471613" y="5443538"/>
          <p14:tracePt t="150931" x="1471613" y="5451475"/>
          <p14:tracePt t="150932" x="1471613" y="5465763"/>
          <p14:tracePt t="150949" x="1457325" y="5494338"/>
          <p14:tracePt t="150965" x="1450975" y="5514975"/>
          <p14:tracePt t="150981" x="1436688" y="5522913"/>
          <p14:tracePt t="150999" x="1422400" y="5537200"/>
          <p14:tracePt t="151015" x="1422400" y="5543550"/>
          <p14:tracePt t="151015" x="1414463" y="5551488"/>
          <p14:tracePt t="151033" x="1414463" y="5557838"/>
          <p14:tracePt t="151096" x="1414463" y="5565775"/>
          <p14:tracePt t="151112" x="1428750" y="5565775"/>
          <p14:tracePt t="151120" x="1436688" y="5565775"/>
          <p14:tracePt t="151128" x="1457325" y="5565775"/>
          <p14:tracePt t="151138" x="1465263" y="5572125"/>
          <p14:tracePt t="151148" x="1479550" y="5572125"/>
          <p14:tracePt t="151165" x="1500188" y="5572125"/>
          <p14:tracePt t="151182" x="1514475" y="5572125"/>
          <p14:tracePt t="151198" x="1557338" y="5580063"/>
          <p14:tracePt t="151215" x="1585913" y="5580063"/>
          <p14:tracePt t="151231" x="1628775" y="5580063"/>
          <p14:tracePt t="151248" x="1651000" y="5580063"/>
          <p14:tracePt t="151265" x="1671638" y="5580063"/>
          <p14:tracePt t="151281" x="1708150" y="5580063"/>
          <p14:tracePt t="151298" x="1751013" y="5594350"/>
          <p14:tracePt t="151314" x="1785938" y="5594350"/>
          <p14:tracePt t="151331" x="1800225" y="5594350"/>
          <p14:tracePt t="151347" x="1828800" y="5594350"/>
          <p14:tracePt t="151365" x="1851025" y="5594350"/>
          <p14:tracePt t="151382" x="1879600" y="5594350"/>
          <p14:tracePt t="151398" x="1900238" y="5594350"/>
          <p14:tracePt t="151415" x="1914525" y="5594350"/>
          <p14:tracePt t="151431" x="1928813" y="5594350"/>
          <p14:tracePt t="151448" x="1971675" y="5594350"/>
          <p14:tracePt t="151465" x="2014538" y="5594350"/>
          <p14:tracePt t="151482" x="2057400" y="5594350"/>
          <p14:tracePt t="151500" x="2079625" y="5594350"/>
          <p14:tracePt t="151516" x="2114550" y="5594350"/>
          <p14:tracePt t="151531" x="2143125" y="5594350"/>
          <p14:tracePt t="151547" x="2179638" y="5594350"/>
          <p14:tracePt t="151564" x="2236788" y="5608638"/>
          <p14:tracePt t="151581" x="2328863" y="5622925"/>
          <p14:tracePt t="151598" x="2451100" y="5629275"/>
          <p14:tracePt t="151614" x="2543175" y="5629275"/>
          <p14:tracePt t="151631" x="2608263" y="5629275"/>
          <p14:tracePt t="151647" x="2700338" y="5629275"/>
          <p14:tracePt t="151665" x="2779713" y="5629275"/>
          <p14:tracePt t="151681" x="2914650" y="5629275"/>
          <p14:tracePt t="151698" x="3100388" y="5629275"/>
          <p14:tracePt t="151714" x="3294063" y="5629275"/>
          <p14:tracePt t="151731" x="3471863" y="5672138"/>
          <p14:tracePt t="151748" x="3614738" y="5680075"/>
          <p14:tracePt t="151763" x="3714750" y="5694363"/>
          <p14:tracePt t="151781" x="3757613" y="5694363"/>
          <p14:tracePt t="151797" x="3779838" y="5700713"/>
          <p14:tracePt t="151814" x="3808413" y="5700713"/>
          <p14:tracePt t="151831" x="3836988" y="5715000"/>
          <p14:tracePt t="151848" x="3886200" y="5715000"/>
          <p14:tracePt t="151864" x="3979863" y="5715000"/>
          <p14:tracePt t="151881" x="4008438" y="5715000"/>
          <p14:tracePt t="151898" x="4057650" y="5715000"/>
          <p14:tracePt t="151914" x="4086225" y="5715000"/>
          <p14:tracePt t="151930" x="4108450" y="5715000"/>
          <p14:tracePt t="151947" x="4151313" y="5715000"/>
          <p14:tracePt t="151964" x="4229100" y="5694363"/>
          <p14:tracePt t="151981" x="4279900" y="5680075"/>
          <p14:tracePt t="151997" x="4294188" y="5672138"/>
          <p14:tracePt t="152033" x="4314825" y="5672138"/>
          <p14:tracePt t="152088" x="4322763" y="5665788"/>
          <p14:tracePt t="152560" x="4329113" y="5657850"/>
          <p14:tracePt t="153264" x="4343400" y="5651500"/>
          <p14:tracePt t="153273" x="4357688" y="5629275"/>
          <p14:tracePt t="153281" x="4379913" y="5622925"/>
          <p14:tracePt t="153289" x="4414838" y="5608638"/>
          <p14:tracePt t="153289" x="4471988" y="5600700"/>
          <p14:tracePt t="153297" x="4514850" y="5586413"/>
          <p14:tracePt t="153312" x="4594225" y="5580063"/>
          <p14:tracePt t="153329" x="4665663" y="5572125"/>
          <p14:tracePt t="153346" x="4722813" y="5565775"/>
          <p14:tracePt t="153361" x="4800600" y="5543550"/>
          <p14:tracePt t="153378" x="4886325" y="5543550"/>
          <p14:tracePt t="153395" x="5000625" y="5522913"/>
          <p14:tracePt t="153412" x="5165725" y="5480050"/>
          <p14:tracePt t="153428" x="5286375" y="5480050"/>
          <p14:tracePt t="153445" x="5386388" y="5472113"/>
          <p14:tracePt t="153461" x="5457825" y="5472113"/>
          <p14:tracePt t="153478" x="5514975" y="5472113"/>
          <p14:tracePt t="153495" x="5600700" y="5472113"/>
          <p14:tracePt t="153513" x="5637213" y="5472113"/>
          <p14:tracePt t="153528" x="5751513" y="5472113"/>
          <p14:tracePt t="153544" x="5808663" y="5472113"/>
          <p14:tracePt t="153562" x="5872163" y="5472113"/>
          <p14:tracePt t="153577" x="5943600" y="5465763"/>
          <p14:tracePt t="153595" x="6000750" y="5451475"/>
          <p14:tracePt t="153610" x="6029325" y="5443538"/>
          <p14:tracePt t="153628" x="6065838" y="5437188"/>
          <p14:tracePt t="153644" x="6100763" y="5429250"/>
          <p14:tracePt t="153661" x="6143625" y="5429250"/>
          <p14:tracePt t="153678" x="6208713" y="5429250"/>
          <p14:tracePt t="153694" x="6272213" y="5429250"/>
          <p14:tracePt t="153712" x="6365875" y="5429250"/>
          <p14:tracePt t="153727" x="6480175" y="5414963"/>
          <p14:tracePt t="153745" x="6500813" y="5414963"/>
          <p14:tracePt t="153761" x="6543675" y="5414963"/>
          <p14:tracePt t="153778" x="6580188" y="5414963"/>
          <p14:tracePt t="153794" x="6608763" y="5414963"/>
          <p14:tracePt t="153811" x="6643688" y="5414963"/>
          <p14:tracePt t="153827" x="6665913" y="5414963"/>
          <p14:tracePt t="153844" x="6729413" y="5414963"/>
          <p14:tracePt t="153861" x="6786563" y="5414963"/>
          <p14:tracePt t="153877" x="6851650" y="5414963"/>
          <p14:tracePt t="153895" x="6915150" y="5414963"/>
          <p14:tracePt t="153910" x="6943725" y="5429250"/>
          <p14:tracePt t="153928" x="6958013" y="5429250"/>
          <p14:tracePt t="153944" x="6980238" y="5429250"/>
          <p14:tracePt t="153961" x="7015163" y="5437188"/>
          <p14:tracePt t="153978" x="7043738" y="5437188"/>
          <p14:tracePt t="153994" x="7080250" y="5443538"/>
          <p14:tracePt t="154011" x="7094538" y="5443538"/>
          <p14:tracePt t="154028" x="7115175" y="5451475"/>
          <p14:tracePt t="154045" x="7137400" y="5472113"/>
          <p14:tracePt t="154104" x="7165975" y="5480050"/>
          <p14:tracePt t="154112" x="7172325" y="5480050"/>
          <p14:tracePt t="154129" x="7180263" y="5486400"/>
          <p14:tracePt t="154168" x="7200900" y="5486400"/>
          <p14:tracePt t="154176" x="7208838" y="5486400"/>
          <p14:tracePt t="154209" x="7223125" y="5494338"/>
          <p14:tracePt t="154217" x="7237413" y="5494338"/>
          <p14:tracePt t="154222" x="7243763" y="5494338"/>
          <p14:tracePt t="154230" x="7272338" y="5508625"/>
          <p14:tracePt t="154243" x="7280275" y="5508625"/>
          <p14:tracePt t="154261" x="7300913" y="5508625"/>
          <p14:tracePt t="154277" x="7315200" y="5508625"/>
          <p14:tracePt t="154293" x="7323138" y="5508625"/>
          <p14:tracePt t="154311" x="7337425" y="5508625"/>
          <p14:tracePt t="154327" x="7351713" y="5508625"/>
          <p14:tracePt t="154344" x="7366000" y="5508625"/>
          <p14:tracePt t="154904" x="7351713" y="5508625"/>
          <p14:tracePt t="154913" x="7337425" y="5508625"/>
          <p14:tracePt t="154929" x="7329488" y="5508625"/>
          <p14:tracePt t="154929" x="7323138" y="5508625"/>
          <p14:tracePt t="154943" x="7294563" y="5508625"/>
          <p14:tracePt t="154960" x="7280275" y="5508625"/>
          <p14:tracePt t="154960" x="7272338" y="5508625"/>
          <p14:tracePt t="154977" x="7251700" y="5508625"/>
          <p14:tracePt t="154994" x="7215188" y="5500688"/>
          <p14:tracePt t="155009" x="7172325" y="5500688"/>
          <p14:tracePt t="155025" x="7151688" y="5500688"/>
          <p14:tracePt t="155043" x="7100888" y="5494338"/>
          <p14:tracePt t="155060" x="7065963" y="5494338"/>
          <p14:tracePt t="155076" x="7000875" y="5494338"/>
          <p14:tracePt t="155092" x="6943725" y="5494338"/>
          <p14:tracePt t="155109" x="6880225" y="5494338"/>
          <p14:tracePt t="155126" x="6786563" y="5494338"/>
          <p14:tracePt t="155142" x="6700838" y="5494338"/>
          <p14:tracePt t="155159" x="6594475" y="5494338"/>
          <p14:tracePt t="155175" x="6400800" y="5494338"/>
          <p14:tracePt t="155193" x="6229350" y="5494338"/>
          <p14:tracePt t="155209" x="6037263" y="5494338"/>
          <p14:tracePt t="155226" x="5851525" y="5494338"/>
          <p14:tracePt t="155242" x="5729288" y="5494338"/>
          <p14:tracePt t="155259" x="5586413" y="5494338"/>
          <p14:tracePt t="155275" x="5465763" y="5494338"/>
          <p14:tracePt t="155292" x="5322888" y="5494338"/>
          <p14:tracePt t="155309" x="5186363" y="5494338"/>
          <p14:tracePt t="155326" x="5043488" y="5494338"/>
          <p14:tracePt t="155343" x="4886325" y="5522913"/>
          <p14:tracePt t="155358" x="4722813" y="5557838"/>
          <p14:tracePt t="155376" x="4437063" y="5614988"/>
          <p14:tracePt t="155393" x="4243388" y="5622925"/>
          <p14:tracePt t="155409" x="4051300" y="5665788"/>
          <p14:tracePt t="155425" x="3894138" y="5680075"/>
          <p14:tracePt t="155442" x="3729038" y="5715000"/>
          <p14:tracePt t="155459" x="3600450" y="5737225"/>
          <p14:tracePt t="155475" x="3514725" y="5737225"/>
          <p14:tracePt t="155494" x="3414713" y="5772150"/>
          <p14:tracePt t="155509" x="3328988" y="5794375"/>
          <p14:tracePt t="155526" x="3271838" y="5800725"/>
          <p14:tracePt t="155541" x="3214688" y="5829300"/>
          <p14:tracePt t="155559" x="3151188" y="5872163"/>
          <p14:tracePt t="155575" x="3114675" y="5880100"/>
          <p14:tracePt t="155592" x="3065463" y="5894388"/>
          <p14:tracePt t="155609" x="3022600" y="5922963"/>
          <p14:tracePt t="155625" x="2986088" y="5929313"/>
          <p14:tracePt t="155643" x="2928938" y="5957888"/>
          <p14:tracePt t="155658" x="2879725" y="5980113"/>
          <p14:tracePt t="155676" x="2822575" y="6008688"/>
          <p14:tracePt t="155692" x="2800350" y="6022975"/>
          <p14:tracePt t="155709" x="2794000" y="6029325"/>
          <p14:tracePt t="155848" x="2800350" y="6029325"/>
          <p14:tracePt t="155856" x="2851150" y="6029325"/>
          <p14:tracePt t="155864" x="2886075" y="6029325"/>
          <p14:tracePt t="155872" x="2951163" y="6029325"/>
          <p14:tracePt t="155880" x="3079750" y="6029325"/>
          <p14:tracePt t="155892" x="3214688" y="6029325"/>
          <p14:tracePt t="155907" x="3294063" y="6029325"/>
          <p14:tracePt t="155924" x="3379788" y="6029325"/>
          <p14:tracePt t="155942" x="3471863" y="6008688"/>
          <p14:tracePt t="155958" x="3514725" y="6008688"/>
          <p14:tracePt t="155975" x="3536950" y="6008688"/>
          <p14:tracePt t="155991" x="3571875" y="6008688"/>
          <p14:tracePt t="155991" x="3594100" y="6008688"/>
          <p14:tracePt t="156009" x="3636963" y="6008688"/>
          <p14:tracePt t="156025" x="3708400" y="6008688"/>
          <p14:tracePt t="156042" x="3808413" y="6008688"/>
          <p14:tracePt t="156058" x="3986213" y="6008688"/>
          <p14:tracePt t="156074" x="4157663" y="6008688"/>
          <p14:tracePt t="156091" x="4237038" y="6008688"/>
          <p14:tracePt t="156108" x="4314825" y="6008688"/>
          <p14:tracePt t="156125" x="4365625" y="6008688"/>
          <p14:tracePt t="156140" x="4414838" y="6008688"/>
          <p14:tracePt t="156158" x="4457700" y="6008688"/>
          <p14:tracePt t="156174" x="4486275" y="6008688"/>
          <p14:tracePt t="156190" x="4529138" y="6008688"/>
          <p14:tracePt t="156207" x="4629150" y="6008688"/>
          <p14:tracePt t="156225" x="4714875" y="6008688"/>
          <p14:tracePt t="156241" x="4786313" y="6008688"/>
          <p14:tracePt t="156257" x="4865688" y="6008688"/>
          <p14:tracePt t="156274" x="4914900" y="6008688"/>
          <p14:tracePt t="156291" x="4965700" y="6008688"/>
          <p14:tracePt t="156308" x="5014913" y="6008688"/>
          <p14:tracePt t="156324" x="5080000" y="6008688"/>
          <p14:tracePt t="156341" x="5114925" y="6008688"/>
          <p14:tracePt t="156357" x="5151438" y="6008688"/>
          <p14:tracePt t="156375" x="5186363" y="6008688"/>
          <p14:tracePt t="156390" x="5243513" y="6008688"/>
          <p14:tracePt t="156407" x="5314950" y="6008688"/>
          <p14:tracePt t="156425" x="5337175" y="6008688"/>
          <p14:tracePt t="156440" x="5351463" y="6000750"/>
          <p14:tracePt t="156488" x="5357813" y="6000750"/>
          <p14:tracePt t="156497" x="5365750" y="5994400"/>
          <p14:tracePt t="156528" x="5380038" y="5972175"/>
          <p14:tracePt t="156536" x="5380038" y="5957888"/>
          <p14:tracePt t="156544" x="5365750" y="5951538"/>
          <p14:tracePt t="156552" x="5351463" y="5951538"/>
          <p14:tracePt t="156560" x="5294313" y="5922963"/>
          <p14:tracePt t="156574" x="5251450" y="5908675"/>
          <p14:tracePt t="156590" x="5214938" y="5894388"/>
          <p14:tracePt t="156608" x="5172075" y="5880100"/>
          <p14:tracePt t="156623" x="5122863" y="5843588"/>
          <p14:tracePt t="156641" x="5080000" y="5829300"/>
          <p14:tracePt t="156657" x="5072063" y="5829300"/>
          <p14:tracePt t="156674" x="5037138" y="5822950"/>
          <p14:tracePt t="156690" x="5014913" y="5815013"/>
          <p14:tracePt t="156706" x="5000625" y="5815013"/>
          <p14:tracePt t="156723" x="4965700" y="5815013"/>
          <p14:tracePt t="156740" x="4943475" y="5800725"/>
          <p14:tracePt t="156757" x="4922838" y="5800725"/>
          <p14:tracePt t="156773" x="4879975" y="5786438"/>
          <p14:tracePt t="156791" x="4837113" y="5786438"/>
          <p14:tracePt t="156807" x="4800600" y="5780088"/>
          <p14:tracePt t="156824" x="4757738" y="5780088"/>
          <p14:tracePt t="156840" x="4694238" y="5780088"/>
          <p14:tracePt t="156857" x="4651375" y="5780088"/>
          <p14:tracePt t="156874" x="4586288" y="5780088"/>
          <p14:tracePt t="156890" x="4529138" y="5780088"/>
          <p14:tracePt t="156907" x="4486275" y="5780088"/>
          <p14:tracePt t="156923" x="4422775" y="5765800"/>
          <p14:tracePt t="156941" x="4357688" y="5765800"/>
          <p14:tracePt t="156957" x="4294188" y="5765800"/>
          <p14:tracePt t="156974" x="4237038" y="5765800"/>
          <p14:tracePt t="156989" x="4171950" y="5765800"/>
          <p14:tracePt t="157007" x="4114800" y="5765800"/>
          <p14:tracePt t="157023" x="4071938" y="5765800"/>
          <p14:tracePt t="157040" x="4022725" y="5765800"/>
          <p14:tracePt t="157057" x="3994150" y="5765800"/>
          <p14:tracePt t="157074" x="3979863" y="5765800"/>
          <p14:tracePt t="157090" x="3957638" y="5765800"/>
          <p14:tracePt t="157107" x="3943350" y="5765800"/>
          <p14:tracePt t="157123" x="3908425" y="5765800"/>
          <p14:tracePt t="157140" x="3879850" y="5765800"/>
          <p14:tracePt t="157156" x="3871913" y="5765800"/>
          <p14:tracePt t="157172" x="3865563" y="5765800"/>
          <p14:tracePt t="157248" x="3857625" y="5780088"/>
          <p14:tracePt t="157256" x="3857625" y="5786438"/>
          <p14:tracePt t="157264" x="3857625" y="5815013"/>
          <p14:tracePt t="157273" x="3857625" y="5843588"/>
          <p14:tracePt t="157289" x="3879850" y="5857875"/>
          <p14:tracePt t="157306" x="3886200" y="5865813"/>
          <p14:tracePt t="157322" x="3894138" y="5865813"/>
          <p14:tracePt t="157340" x="3908425" y="5872163"/>
          <p14:tracePt t="157356" x="3914775" y="5872163"/>
          <p14:tracePt t="157373" x="3951288" y="5900738"/>
          <p14:tracePt t="157390" x="3965575" y="5915025"/>
          <p14:tracePt t="157405" x="3994150" y="5922963"/>
          <p14:tracePt t="157423" x="4000500" y="5929313"/>
          <p14:tracePt t="157439" x="4008438" y="5937250"/>
          <p14:tracePt t="157456" x="4014788" y="5943600"/>
          <p14:tracePt t="157504" x="4022725" y="5951538"/>
          <p14:tracePt t="157561" x="4029075" y="5951538"/>
          <p14:tracePt t="157569" x="4037013" y="5957888"/>
          <p14:tracePt t="157640" x="4051300" y="5957888"/>
          <p14:tracePt t="157673" x="4057650" y="5957888"/>
          <p14:tracePt t="157674" x="4071938" y="5986463"/>
          <p14:tracePt t="157720" x="4079875" y="5994400"/>
          <p14:tracePt t="157776" x="4086225" y="5994400"/>
          <p14:tracePt t="158017" x="4094163" y="5994400"/>
          <p14:tracePt t="158024" x="4100513" y="5994400"/>
          <p14:tracePt t="158248" x="4086225" y="5994400"/>
          <p14:tracePt t="158256" x="4051300" y="5994400"/>
          <p14:tracePt t="158265" x="4043363" y="5994400"/>
          <p14:tracePt t="158271" x="3979863" y="5994400"/>
          <p14:tracePt t="158288" x="3894138" y="5994400"/>
          <p14:tracePt t="158305" x="3829050" y="5994400"/>
          <p14:tracePt t="158321" x="3765550" y="5994400"/>
          <p14:tracePt t="158338" x="3643313" y="5994400"/>
          <p14:tracePt t="158354" x="3551238" y="5994400"/>
          <p14:tracePt t="158371" x="3400425" y="5994400"/>
          <p14:tracePt t="158388" x="3257550" y="5994400"/>
          <p14:tracePt t="158404" x="3114675" y="5994400"/>
          <p14:tracePt t="158421" x="3014663" y="5994400"/>
          <p14:tracePt t="158437" x="2928938" y="5994400"/>
          <p14:tracePt t="158455" x="2843213" y="5994400"/>
          <p14:tracePt t="158471" x="2736850" y="6000750"/>
          <p14:tracePt t="158489" x="2614613" y="6015038"/>
          <p14:tracePt t="158506" x="2536825" y="6029325"/>
          <p14:tracePt t="158521" x="2422525" y="6043613"/>
          <p14:tracePt t="158538" x="2328863" y="6051550"/>
          <p14:tracePt t="158554" x="2243138" y="6051550"/>
          <p14:tracePt t="158571" x="2165350" y="6051550"/>
          <p14:tracePt t="158588" x="2100263" y="6051550"/>
          <p14:tracePt t="158605" x="2043113" y="6051550"/>
          <p14:tracePt t="158620" x="2000250" y="6051550"/>
          <p14:tracePt t="158637" x="1936750" y="6051550"/>
          <p14:tracePt t="158655" x="1885950" y="6051550"/>
          <p14:tracePt t="158670" x="1843088" y="6051550"/>
          <p14:tracePt t="158688" x="1814513" y="6051550"/>
          <p14:tracePt t="158703" x="1757363" y="6051550"/>
          <p14:tracePt t="158721" x="1728788" y="6051550"/>
          <p14:tracePt t="158737" x="1693863" y="6051550"/>
          <p14:tracePt t="158755" x="1651000" y="6051550"/>
          <p14:tracePt t="158770" x="1593850" y="6051550"/>
          <p14:tracePt t="158788" x="1571625" y="6051550"/>
          <p14:tracePt t="158803" x="1550988" y="6051550"/>
          <p14:tracePt t="158821" x="1528763" y="6051550"/>
          <p14:tracePt t="158837" x="1485900" y="6051550"/>
          <p14:tracePt t="158854" x="1471613" y="6051550"/>
          <p14:tracePt t="158871" x="1436688" y="6051550"/>
          <p14:tracePt t="158887" x="1393825" y="6051550"/>
          <p14:tracePt t="158887" x="1379538" y="6051550"/>
          <p14:tracePt t="158905" x="1343025" y="6051550"/>
          <p14:tracePt t="158920" x="1314450" y="6051550"/>
          <p14:tracePt t="158937" x="1279525" y="6051550"/>
          <p14:tracePt t="158953" x="1250950" y="6051550"/>
          <p14:tracePt t="158970" x="1222375" y="6051550"/>
          <p14:tracePt t="158987" x="1200150" y="6051550"/>
          <p14:tracePt t="159004" x="1185863" y="6051550"/>
          <p14:tracePt t="159020" x="1171575" y="6051550"/>
          <p14:tracePt t="159036" x="1157288" y="6051550"/>
          <p14:tracePt t="159053" x="1150938" y="6051550"/>
          <p14:tracePt t="159070" x="1122363" y="6051550"/>
          <p14:tracePt t="159087" x="1093788" y="6037263"/>
          <p14:tracePt t="159104" x="1065213" y="6029325"/>
          <p14:tracePt t="159121" x="1057275" y="6029325"/>
          <p14:tracePt t="159137" x="1050925" y="6029325"/>
          <p14:tracePt t="159153" x="1036638" y="6029325"/>
          <p14:tracePt t="159170" x="1014413" y="6022975"/>
          <p14:tracePt t="159187" x="1008063" y="6022975"/>
          <p14:tracePt t="159203" x="1000125" y="6022975"/>
          <p14:tracePt t="159219" x="993775" y="6015038"/>
          <p14:tracePt t="159236" x="971550" y="6015038"/>
          <p14:tracePt t="159253" x="957263" y="6015038"/>
          <p14:tracePt t="159270" x="942975" y="6000750"/>
          <p14:tracePt t="159286" x="936625" y="5994400"/>
          <p14:tracePt t="159303" x="922338" y="5986463"/>
          <p14:tracePt t="159352" x="908050" y="5980113"/>
          <p14:tracePt t="159374" x="893763" y="5972175"/>
          <p14:tracePt t="159376" x="893763" y="5965825"/>
          <p14:tracePt t="159386" x="893763" y="5951538"/>
          <p14:tracePt t="159402" x="885825" y="5929313"/>
          <p14:tracePt t="159440" x="885825" y="5922963"/>
          <p14:tracePt t="159455" x="885825" y="5915025"/>
          <p14:tracePt t="159488" x="885825" y="5908675"/>
          <p14:tracePt t="159504" x="885825" y="5894388"/>
          <p14:tracePt t="159520" x="885825" y="5886450"/>
          <p14:tracePt t="159529" x="885825" y="5880100"/>
          <p14:tracePt t="159537" x="885825" y="5857875"/>
          <p14:tracePt t="159552" x="885825" y="5851525"/>
          <p14:tracePt t="159600" x="885825" y="5843588"/>
          <p14:tracePt t="159617" x="885825" y="5837238"/>
          <p14:tracePt t="159665" x="893763" y="5829300"/>
          <p14:tracePt t="159881" x="893763" y="5815013"/>
          <p14:tracePt t="159912" x="893763" y="5800725"/>
          <p14:tracePt t="159952" x="900113" y="5786438"/>
          <p14:tracePt t="159992" x="908050" y="5780088"/>
          <p14:tracePt t="160025" x="928688" y="5765800"/>
          <p14:tracePt t="160065" x="936625" y="5757863"/>
          <p14:tracePt t="160136" x="942975" y="5757863"/>
          <p14:tracePt t="160176" x="957263" y="5757863"/>
          <p14:tracePt t="160185" x="965200" y="5757863"/>
          <p14:tracePt t="160188" x="971550" y="5757863"/>
          <p14:tracePt t="160232" x="979488" y="5757863"/>
          <p14:tracePt t="160240" x="993775" y="5751513"/>
          <p14:tracePt t="160241" x="1000125" y="5751513"/>
          <p14:tracePt t="160251" x="1008063" y="5751513"/>
          <p14:tracePt t="160269" x="1014413" y="5751513"/>
          <p14:tracePt t="160285" x="1050925" y="5729288"/>
          <p14:tracePt t="160336" x="1057275" y="5729288"/>
          <p14:tracePt t="160344" x="1071563" y="5729288"/>
          <p14:tracePt t="160352" x="1079500" y="5729288"/>
          <p14:tracePt t="160352" x="1093788" y="5729288"/>
          <p14:tracePt t="160368" x="1122363" y="5729288"/>
          <p14:tracePt t="160385" x="1128713" y="5729288"/>
          <p14:tracePt t="160402" x="1136650" y="5729288"/>
          <p14:tracePt t="160418" x="1157288" y="5729288"/>
          <p14:tracePt t="160434" x="1165225" y="5729288"/>
          <p14:tracePt t="160451" x="1171575" y="5729288"/>
          <p14:tracePt t="160468" x="1193800" y="5729288"/>
          <p14:tracePt t="160485" x="1208088" y="5729288"/>
          <p14:tracePt t="160503" x="1228725" y="5729288"/>
          <p14:tracePt t="160518" x="1236663" y="5729288"/>
          <p14:tracePt t="160534" x="1265238" y="5729288"/>
          <p14:tracePt t="160551" x="1279525" y="5729288"/>
          <p14:tracePt t="160569" x="1300163" y="5729288"/>
          <p14:tracePt t="160585" x="1314450" y="5729288"/>
          <p14:tracePt t="160601" x="1343025" y="5729288"/>
          <p14:tracePt t="160617" x="1379538" y="5729288"/>
          <p14:tracePt t="160634" x="1393825" y="5729288"/>
          <p14:tracePt t="160651" x="1436688" y="5743575"/>
          <p14:tracePt t="160667" x="1471613" y="5743575"/>
          <p14:tracePt t="160685" x="1508125" y="5743575"/>
          <p14:tracePt t="160701" x="1565275" y="5751513"/>
          <p14:tracePt t="160718" x="1600200" y="5751513"/>
          <p14:tracePt t="160734" x="1643063" y="5757863"/>
          <p14:tracePt t="160751" x="1679575" y="5765800"/>
          <p14:tracePt t="160751" x="1693863" y="5772150"/>
          <p14:tracePt t="160769" x="1736725" y="5772150"/>
          <p14:tracePt t="160785" x="1779588" y="5772150"/>
          <p14:tracePt t="160801" x="1836738" y="5772150"/>
          <p14:tracePt t="160817" x="1879600" y="5772150"/>
          <p14:tracePt t="160835" x="1900238" y="5772150"/>
          <p14:tracePt t="160851" x="1914525" y="5772150"/>
          <p14:tracePt t="160868" x="1928813" y="5772150"/>
          <p14:tracePt t="160883" x="1943100" y="5772150"/>
          <p14:tracePt t="160901" x="1971675" y="5772150"/>
          <p14:tracePt t="160918" x="1985963" y="5772150"/>
          <p14:tracePt t="160934" x="2008188" y="5786438"/>
          <p14:tracePt t="160951" x="2022475" y="5786438"/>
          <p14:tracePt t="160967" x="2051050" y="5794375"/>
          <p14:tracePt t="160985" x="2065338" y="5794375"/>
          <p14:tracePt t="161001" x="2100263" y="5808663"/>
          <p14:tracePt t="161048" x="2108200" y="5808663"/>
          <p14:tracePt t="161057" x="2122488" y="5808663"/>
          <p14:tracePt t="161064" x="2128838" y="5808663"/>
          <p14:tracePt t="161096" x="2136775" y="5808663"/>
          <p14:tracePt t="161128" x="2151063" y="5808663"/>
          <p14:tracePt t="161160" x="2157413" y="5815013"/>
          <p14:tracePt t="161177" x="2157413" y="5822950"/>
          <p14:tracePt t="161193" x="2157413" y="5851525"/>
          <p14:tracePt t="161202" x="2157413" y="5857875"/>
          <p14:tracePt t="161217" x="2136775" y="5872163"/>
          <p14:tracePt t="161233" x="2122488" y="5886450"/>
          <p14:tracePt t="161251" x="2114550" y="5894388"/>
          <p14:tracePt t="161296" x="2108200" y="5900738"/>
          <p14:tracePt t="161305" x="2100263" y="5900738"/>
          <p14:tracePt t="161310" x="2093913" y="5908675"/>
          <p14:tracePt t="161317" x="2085975" y="5908675"/>
          <p14:tracePt t="161333" x="2071688" y="5922963"/>
          <p14:tracePt t="161350" x="2057400" y="5929313"/>
          <p14:tracePt t="161366" x="2036763" y="5937250"/>
          <p14:tracePt t="161383" x="2022475" y="5937250"/>
          <p14:tracePt t="161401" x="1993900" y="5943600"/>
          <p14:tracePt t="161417" x="1971675" y="5943600"/>
          <p14:tracePt t="161434" x="1951038" y="5965825"/>
          <p14:tracePt t="161450" x="1908175" y="5965825"/>
          <p14:tracePt t="161468" x="1865313" y="5972175"/>
          <p14:tracePt t="161483" x="1808163" y="5972175"/>
          <p14:tracePt t="161502" x="1765300" y="5980113"/>
          <p14:tracePt t="161517" x="1728788" y="5980113"/>
          <p14:tracePt t="161534" x="1693863" y="5980113"/>
          <p14:tracePt t="161550" x="1643063" y="5980113"/>
          <p14:tracePt t="161568" x="1636713" y="5980113"/>
          <p14:tracePt t="161583" x="1608138" y="5980113"/>
          <p14:tracePt t="161600" x="1579563" y="5980113"/>
          <p14:tracePt t="161617" x="1550988" y="5980113"/>
          <p14:tracePt t="161633" x="1528763" y="5980113"/>
          <p14:tracePt t="161650" x="1514475" y="5986463"/>
          <p14:tracePt t="161666" x="1493838" y="5986463"/>
          <p14:tracePt t="161683" x="1457325" y="5986463"/>
          <p14:tracePt t="161699" x="1436688" y="5986463"/>
          <p14:tracePt t="161716" x="1414463" y="5972175"/>
          <p14:tracePt t="161733" x="1385888" y="5957888"/>
          <p14:tracePt t="161749" x="1371600" y="5957888"/>
          <p14:tracePt t="161767" x="1357313" y="5957888"/>
          <p14:tracePt t="161783" x="1336675" y="5957888"/>
          <p14:tracePt t="161800" x="1300163" y="5957888"/>
          <p14:tracePt t="161816" x="1285875" y="5951538"/>
          <p14:tracePt t="161833" x="1257300" y="5951538"/>
          <p14:tracePt t="161850" x="1250950" y="5951538"/>
          <p14:tracePt t="161866" x="1228725" y="5951538"/>
          <p14:tracePt t="161882" x="1222375" y="5951538"/>
          <p14:tracePt t="161900" x="1214438" y="5951538"/>
          <p14:tracePt t="161916" x="1208088" y="5951538"/>
          <p14:tracePt t="161933" x="1193800" y="5951538"/>
          <p14:tracePt t="161950" x="1179513" y="5951538"/>
          <p14:tracePt t="161966" x="1171575" y="5951538"/>
          <p14:tracePt t="161983" x="1157288" y="5951538"/>
          <p14:tracePt t="162024" x="1150938" y="5951538"/>
          <p14:tracePt t="162032" x="1143000" y="5951538"/>
          <p14:tracePt t="162048" x="1136650" y="5951538"/>
          <p14:tracePt t="162054" x="1114425" y="5951538"/>
          <p14:tracePt t="162066" x="1108075" y="5951538"/>
          <p14:tracePt t="162083" x="1093788" y="5951538"/>
          <p14:tracePt t="162100" x="1079500" y="5951538"/>
          <p14:tracePt t="162116" x="1065213" y="5951538"/>
          <p14:tracePt t="162133" x="1057275" y="5951538"/>
          <p14:tracePt t="162149" x="1042988" y="5951538"/>
          <p14:tracePt t="162185" x="1036638" y="5951538"/>
          <p14:tracePt t="162200" x="1028700" y="5951538"/>
          <p14:tracePt t="162232" x="1022350" y="5951538"/>
          <p14:tracePt t="162248" x="1008063" y="5951538"/>
          <p14:tracePt t="162288" x="1000125" y="5951538"/>
          <p14:tracePt t="162296" x="993775" y="5951538"/>
          <p14:tracePt t="162312" x="985838" y="5951538"/>
          <p14:tracePt t="162319" x="965200" y="5951538"/>
          <p14:tracePt t="162332" x="957263" y="5951538"/>
          <p14:tracePt t="162348" x="950913" y="5951538"/>
          <p14:tracePt t="162365" x="928688" y="5951538"/>
          <p14:tracePt t="162408" x="922338" y="5951538"/>
          <p14:tracePt t="162416" x="914400" y="5951538"/>
          <p14:tracePt t="162448" x="908050" y="5951538"/>
          <p14:tracePt t="162504" x="900113" y="5943600"/>
          <p14:tracePt t="162521" x="900113" y="5937250"/>
          <p14:tracePt t="162529" x="900113" y="5929313"/>
          <p14:tracePt t="162584" x="900113" y="5915025"/>
          <p14:tracePt t="162592" x="908050" y="5915025"/>
          <p14:tracePt t="162600" x="922338" y="5915025"/>
          <p14:tracePt t="162616" x="950913" y="5900738"/>
          <p14:tracePt t="162631" x="957263" y="5886450"/>
          <p14:tracePt t="162649" x="971550" y="5880100"/>
          <p14:tracePt t="162696" x="985838" y="5872163"/>
          <p14:tracePt t="162706" x="1014413" y="5872163"/>
          <p14:tracePt t="162712" x="1028700" y="5872163"/>
          <p14:tracePt t="162720" x="1050925" y="5857875"/>
          <p14:tracePt t="162731" x="1100138" y="5857875"/>
          <p14:tracePt t="162748" x="1143000" y="5857875"/>
          <p14:tracePt t="162793" x="1179513" y="5857875"/>
          <p14:tracePt t="162801" x="1208088" y="5857875"/>
          <p14:tracePt t="162801" x="1222375" y="5857875"/>
          <p14:tracePt t="162814" x="1271588" y="5857875"/>
          <p14:tracePt t="162831" x="1293813" y="5865813"/>
          <p14:tracePt t="162831" x="1300163" y="5865813"/>
          <p14:tracePt t="162849" x="1314450" y="5865813"/>
          <p14:tracePt t="162865" x="1336675" y="5872163"/>
          <p14:tracePt t="162920" x="1357313" y="5886450"/>
          <p14:tracePt t="162952" x="1365250" y="5894388"/>
          <p14:tracePt t="162968" x="1371600" y="5894388"/>
          <p14:tracePt t="162984" x="1379538" y="5894388"/>
          <p14:tracePt t="162992" x="1385888" y="5894388"/>
          <p14:tracePt t="163000" x="1408113" y="5894388"/>
          <p14:tracePt t="163008" x="1422400" y="5894388"/>
          <p14:tracePt t="163016" x="1479550" y="5886450"/>
          <p14:tracePt t="163032" x="1614488" y="5880100"/>
          <p14:tracePt t="163047" x="1800225" y="5857875"/>
          <p14:tracePt t="163066" x="1843088" y="5843588"/>
          <p14:tracePt t="163081" x="1893888" y="5843588"/>
          <p14:tracePt t="163098" x="1936750" y="5843588"/>
          <p14:tracePt t="163114" x="2014538" y="5851525"/>
          <p14:tracePt t="163131" x="2151063" y="5857875"/>
          <p14:tracePt t="163147" x="2343150" y="5872163"/>
          <p14:tracePt t="163164" x="2586038" y="5872163"/>
          <p14:tracePt t="163180" x="2808288" y="5872163"/>
          <p14:tracePt t="163197" x="2979738" y="5872163"/>
          <p14:tracePt t="163215" x="3114675" y="5872163"/>
          <p14:tracePt t="163230" x="3257550" y="5872163"/>
          <p14:tracePt t="163230" x="3308350" y="5872163"/>
          <p14:tracePt t="163249" x="3365500" y="5872163"/>
          <p14:tracePt t="163265" x="3608388" y="5872163"/>
          <p14:tracePt t="163282" x="3743325" y="5872163"/>
          <p14:tracePt t="163298" x="3851275" y="5872163"/>
          <p14:tracePt t="163313" x="3929063" y="5872163"/>
          <p14:tracePt t="163331" x="3994150" y="5872163"/>
          <p14:tracePt t="163348" x="4071938" y="5872163"/>
          <p14:tracePt t="163364" x="4114800" y="5872163"/>
          <p14:tracePt t="163380" x="4157663" y="5872163"/>
          <p14:tracePt t="163398" x="4214813" y="5872163"/>
          <p14:tracePt t="163414" x="4271963" y="5872163"/>
          <p14:tracePt t="163431" x="4357688" y="5872163"/>
          <p14:tracePt t="163447" x="4400550" y="5872163"/>
          <p14:tracePt t="163447" x="4408488" y="5872163"/>
          <p14:tracePt t="163464" x="4414838" y="5872163"/>
          <p14:tracePt t="163480" x="4437063" y="5872163"/>
          <p14:tracePt t="163528" x="4443413" y="5872163"/>
          <p14:tracePt t="163537" x="4508500" y="5872163"/>
          <p14:tracePt t="163538" x="4594225" y="5872163"/>
          <p14:tracePt t="163547" x="4757738" y="5829300"/>
          <p14:tracePt t="163564" x="4908550" y="5800725"/>
          <p14:tracePt t="163581" x="5014913" y="5765800"/>
          <p14:tracePt t="163596" x="5137150" y="5722938"/>
          <p14:tracePt t="163614" x="5180013" y="5708650"/>
          <p14:tracePt t="163630" x="5237163" y="5700713"/>
          <p14:tracePt t="163647" x="5351463" y="5665788"/>
          <p14:tracePt t="163647" x="5437188" y="5657850"/>
          <p14:tracePt t="163665" x="5508625" y="5657850"/>
          <p14:tracePt t="163679" x="5786438" y="5629275"/>
          <p14:tracePt t="163697" x="5957888" y="5629275"/>
          <p14:tracePt t="163713" x="6080125" y="5629275"/>
          <p14:tracePt t="163731" x="6208713" y="5629275"/>
          <p14:tracePt t="163747" x="6308725" y="5629275"/>
          <p14:tracePt t="163764" x="6400800" y="5629275"/>
          <p14:tracePt t="163780" x="6494463" y="5629275"/>
          <p14:tracePt t="163796" x="6543675" y="5629275"/>
          <p14:tracePt t="163813" x="6637338" y="5629275"/>
          <p14:tracePt t="163830" x="6737350" y="5629275"/>
          <p14:tracePt t="163847" x="6880225" y="5629275"/>
          <p14:tracePt t="163863" x="7158038" y="5629275"/>
          <p14:tracePt t="163881" x="7280275" y="5629275"/>
          <p14:tracePt t="163897" x="7300913" y="5629275"/>
          <p14:tracePt t="163914" x="7315200" y="5629275"/>
          <p14:tracePt t="163977" x="7337425" y="5629275"/>
          <p14:tracePt t="163985" x="7372350" y="5622925"/>
          <p14:tracePt t="163997" x="7380288" y="5614988"/>
          <p14:tracePt t="163997" x="7423150" y="5614988"/>
          <p14:tracePt t="164013" x="7458075" y="5614988"/>
          <p14:tracePt t="164030" x="7472363" y="5608638"/>
          <p14:tracePt t="164081" x="7486650" y="5608638"/>
          <p14:tracePt t="164120" x="7494588" y="5608638"/>
          <p14:tracePt t="164136" x="7500938" y="5608638"/>
          <p14:tracePt t="164146" x="7500938" y="5622925"/>
          <p14:tracePt t="164152" x="7515225" y="5665788"/>
          <p14:tracePt t="164152" x="7515225" y="5686425"/>
          <p14:tracePt t="164169" x="7515225" y="5694363"/>
          <p14:tracePt t="164179" x="7515225" y="5700713"/>
          <p14:tracePt t="164195" x="7515225" y="5708650"/>
          <p14:tracePt t="164213" x="7515225" y="5729288"/>
          <p14:tracePt t="164230" x="7515225" y="5743575"/>
          <p14:tracePt t="164247" x="7515225" y="5757863"/>
          <p14:tracePt t="164263" x="7515225" y="5765800"/>
          <p14:tracePt t="164280" x="7515225" y="5772150"/>
          <p14:tracePt t="164296" x="7515225" y="5786438"/>
          <p14:tracePt t="164312" x="7515225" y="5794375"/>
          <p14:tracePt t="164352" x="7508875" y="5815013"/>
          <p14:tracePt t="164354" x="7494588" y="5822950"/>
          <p14:tracePt t="164362" x="7486650" y="5822950"/>
          <p14:tracePt t="164378" x="7466013" y="5829300"/>
          <p14:tracePt t="164397" x="7451725" y="5829300"/>
          <p14:tracePt t="164412" x="7423150" y="5837238"/>
          <p14:tracePt t="164430" x="7415213" y="5843588"/>
          <p14:tracePt t="164464" x="7400925" y="5851525"/>
          <p14:tracePt t="164465" x="7394575" y="5851525"/>
          <p14:tracePt t="164479" x="7380288" y="5851525"/>
          <p14:tracePt t="164498" x="7372350" y="5857875"/>
          <p14:tracePt t="164512" x="7351713" y="5865813"/>
          <p14:tracePt t="164529" x="7337425" y="5872163"/>
          <p14:tracePt t="164546" x="7329488" y="5880100"/>
          <p14:tracePt t="164562" x="7308850" y="5886450"/>
          <p14:tracePt t="164580" x="7300913" y="5886450"/>
          <p14:tracePt t="164595" x="7280275" y="5900738"/>
          <p14:tracePt t="164613" x="7272338" y="5900738"/>
          <p14:tracePt t="164628" x="7258050" y="5900738"/>
          <p14:tracePt t="164645" x="7229475" y="5900738"/>
          <p14:tracePt t="164663" x="7223125" y="5900738"/>
          <p14:tracePt t="164678" x="7200900" y="5900738"/>
          <p14:tracePt t="164720" x="7194550" y="5900738"/>
          <p14:tracePt t="164889" x="7186613" y="5900738"/>
          <p14:tracePt t="164897" x="7186613" y="5886450"/>
          <p14:tracePt t="164904" x="7186613" y="5872163"/>
          <p14:tracePt t="164911" x="7237413" y="5843588"/>
          <p14:tracePt t="164928" x="7251700" y="5843588"/>
          <p14:tracePt t="164945" x="7265988" y="5837238"/>
          <p14:tracePt t="164962" x="7280275" y="5829300"/>
          <p14:tracePt t="165017" x="7286625" y="5829300"/>
          <p14:tracePt t="165049" x="7315200" y="5822950"/>
          <p14:tracePt t="165081" x="7323138" y="5822950"/>
          <p14:tracePt t="165088" x="7343775" y="5808663"/>
          <p14:tracePt t="165113" x="7351713" y="5808663"/>
          <p14:tracePt t="165121" x="7358063" y="5808663"/>
          <p14:tracePt t="165134" x="7386638" y="5794375"/>
          <p14:tracePt t="165134" x="7400925" y="5794375"/>
          <p14:tracePt t="165145" x="7423150" y="5794375"/>
          <p14:tracePt t="165161" x="7437438" y="5786438"/>
          <p14:tracePt t="165178" x="7466013" y="5786438"/>
          <p14:tracePt t="165194" x="7472363" y="5786438"/>
          <p14:tracePt t="165211" x="7486650" y="5786438"/>
          <p14:tracePt t="165227" x="7508875" y="5786438"/>
          <p14:tracePt t="165246" x="7515225" y="5786438"/>
          <p14:tracePt t="165261" x="7523163" y="5786438"/>
          <p14:tracePt t="165296" x="7537450" y="5786438"/>
          <p14:tracePt t="165297" x="7543800" y="5786438"/>
          <p14:tracePt t="165311" x="7551738" y="5786438"/>
          <p14:tracePt t="165352" x="7558088" y="5786438"/>
          <p14:tracePt t="165356" x="7586663" y="5794375"/>
          <p14:tracePt t="165361" x="7586663" y="5800725"/>
          <p14:tracePt t="165377" x="7594600" y="5815013"/>
          <p14:tracePt t="165396" x="7594600" y="5829300"/>
          <p14:tracePt t="165411" x="7594600" y="5843588"/>
          <p14:tracePt t="165428" x="7594600" y="5851525"/>
          <p14:tracePt t="165444" x="7594600" y="5880100"/>
          <p14:tracePt t="165461" x="7580313" y="5908675"/>
          <p14:tracePt t="165477" x="7543800" y="5929313"/>
          <p14:tracePt t="165496" x="7529513" y="5937250"/>
          <p14:tracePt t="165511" x="7494588" y="5957888"/>
          <p14:tracePt t="165528" x="7486650" y="5965825"/>
          <p14:tracePt t="165544" x="7472363" y="5972175"/>
          <p14:tracePt t="165560" x="7443788" y="5980113"/>
          <p14:tracePt t="165601" x="7429500" y="5980113"/>
          <p14:tracePt t="165608" x="7415213" y="5980113"/>
          <p14:tracePt t="165608" x="7408863" y="5980113"/>
          <p14:tracePt t="165617" x="7386638" y="5980113"/>
          <p14:tracePt t="165627" x="7351713" y="5980113"/>
          <p14:tracePt t="165644" x="7329488" y="5980113"/>
          <p14:tracePt t="165661" x="7294563" y="5980113"/>
          <p14:tracePt t="165677" x="7265988" y="5980113"/>
          <p14:tracePt t="165694" x="7258050" y="5980113"/>
          <p14:tracePt t="165710" x="7237413" y="5980113"/>
          <p14:tracePt t="165728" x="7215188" y="5980113"/>
          <p14:tracePt t="165743" x="7186613" y="5980113"/>
          <p14:tracePt t="165761" x="7180263" y="5980113"/>
          <p14:tracePt t="165778" x="7172325" y="5980113"/>
          <p14:tracePt t="165873" x="7165975" y="5980113"/>
          <p14:tracePt t="165880" x="7158038" y="5972175"/>
          <p14:tracePt t="165912" x="7151688" y="5965825"/>
          <p14:tracePt t="165928" x="7151688" y="5937250"/>
          <p14:tracePt t="165937" x="7151688" y="5929313"/>
          <p14:tracePt t="165945" x="7151688" y="5922963"/>
          <p14:tracePt t="165950" x="7151688" y="5900738"/>
          <p14:tracePt t="165961" x="7151688" y="5894388"/>
          <p14:tracePt t="165977" x="7151688" y="5880100"/>
          <p14:tracePt t="166017" x="7151688" y="5865813"/>
          <p14:tracePt t="166032" x="7151688" y="5857875"/>
          <p14:tracePt t="166064" x="7151688" y="5851525"/>
          <p14:tracePt t="166072" x="7151688" y="5815013"/>
          <p14:tracePt t="166112" x="7151688" y="5800725"/>
          <p14:tracePt t="166120" x="7165975" y="5780088"/>
          <p14:tracePt t="166134" x="7165975" y="5772150"/>
          <p14:tracePt t="166152" x="7172325" y="5765800"/>
          <p14:tracePt t="166184" x="7180263" y="5751513"/>
          <p14:tracePt t="166193" x="7186613" y="5751513"/>
          <p14:tracePt t="166201" x="7200900" y="5737225"/>
          <p14:tracePt t="166210" x="7208838" y="5729288"/>
          <p14:tracePt t="166227" x="7215188" y="5722938"/>
          <p14:tracePt t="166243" x="7223125" y="5722938"/>
          <p14:tracePt t="166280" x="7237413" y="5715000"/>
          <p14:tracePt t="166393" x="7251700" y="5715000"/>
          <p14:tracePt t="166401" x="7272338" y="5708650"/>
          <p14:tracePt t="166401" x="7280275" y="5694363"/>
          <p14:tracePt t="166441" x="7294563" y="5694363"/>
          <p14:tracePt t="166449" x="7300913" y="5694363"/>
          <p14:tracePt t="166457" x="7308850" y="5686425"/>
          <p14:tracePt t="166465" x="7315200" y="5686425"/>
          <p14:tracePt t="166475" x="7351713" y="5686425"/>
          <p14:tracePt t="166495" x="7372350" y="5686425"/>
          <p14:tracePt t="166510" x="7394575" y="5686425"/>
          <p14:tracePt t="166526" x="7415213" y="5686425"/>
          <p14:tracePt t="166543" x="7423150" y="5686425"/>
          <p14:tracePt t="166559" x="7429500" y="5686425"/>
          <p14:tracePt t="166577" x="7458075" y="5686425"/>
          <p14:tracePt t="166593" x="7466013" y="5700713"/>
          <p14:tracePt t="166633" x="7472363" y="5708650"/>
          <p14:tracePt t="166704" x="7486650" y="5708650"/>
          <p14:tracePt t="166736" x="7494588" y="5708650"/>
          <p14:tracePt t="166744" x="7508875" y="5729288"/>
          <p14:tracePt t="166760" x="7515225" y="5751513"/>
          <p14:tracePt t="166767" x="7529513" y="5765800"/>
          <p14:tracePt t="166776" x="7543800" y="5786438"/>
          <p14:tracePt t="166793" x="7543800" y="5800725"/>
          <p14:tracePt t="166809" x="7551738" y="5815013"/>
          <p14:tracePt t="166856" x="7551738" y="5822950"/>
          <p14:tracePt t="166864" x="7551738" y="5843588"/>
          <p14:tracePt t="166880" x="7551738" y="5851525"/>
          <p14:tracePt t="166896" x="7551738" y="5857875"/>
          <p14:tracePt t="166928" x="7551738" y="5865813"/>
          <p14:tracePt t="166937" x="7551738" y="5880100"/>
          <p14:tracePt t="166944" x="7551738" y="5886450"/>
          <p14:tracePt t="166960" x="7551738" y="5900738"/>
          <p14:tracePt t="166976" x="7543800" y="5908675"/>
          <p14:tracePt t="167017" x="7537450" y="5908675"/>
          <p14:tracePt t="167024" x="7515225" y="5929313"/>
          <p14:tracePt t="167027" x="7508875" y="5937250"/>
          <p14:tracePt t="167042" x="7494588" y="5943600"/>
          <p14:tracePt t="167058" x="7486650" y="5951538"/>
          <p14:tracePt t="167075" x="7472363" y="5965825"/>
          <p14:tracePt t="167091" x="7466013" y="5965825"/>
          <p14:tracePt t="167109" x="7451725" y="5972175"/>
          <p14:tracePt t="167125" x="7423150" y="5972175"/>
          <p14:tracePt t="167142" x="7408863" y="5980113"/>
          <p14:tracePt t="167159" x="7386638" y="5980113"/>
          <p14:tracePt t="167175" x="7380288" y="5980113"/>
          <p14:tracePt t="167192" x="7358063" y="5980113"/>
          <p14:tracePt t="167208" x="7343775" y="5980113"/>
          <p14:tracePt t="167226" x="7337425" y="5980113"/>
          <p14:tracePt t="167242" x="7323138" y="5980113"/>
          <p14:tracePt t="167259" x="7308850" y="5980113"/>
          <p14:tracePt t="167275" x="7294563" y="5980113"/>
          <p14:tracePt t="167292" x="7272338" y="5980113"/>
          <p14:tracePt t="167344" x="7265988" y="5980113"/>
          <p14:tracePt t="167352" x="7258050" y="5980113"/>
          <p14:tracePt t="167360" x="7237413" y="5957888"/>
          <p14:tracePt t="167375" x="7223125" y="5943600"/>
          <p14:tracePt t="167392" x="7194550" y="5908675"/>
          <p14:tracePt t="167409" x="7194550" y="5886450"/>
          <p14:tracePt t="167424" x="7186613" y="5865813"/>
          <p14:tracePt t="167442" x="7186613" y="5843588"/>
          <p14:tracePt t="167458" x="7186613" y="5837238"/>
          <p14:tracePt t="167475" x="7186613" y="5815013"/>
          <p14:tracePt t="167493" x="7186613" y="5800725"/>
          <p14:tracePt t="167508" x="7186613" y="5772150"/>
          <p14:tracePt t="167524" x="7186613" y="5757863"/>
          <p14:tracePt t="167541" x="7194550" y="5737225"/>
          <p14:tracePt t="167559" x="7200900" y="5729288"/>
          <p14:tracePt t="167574" x="7208838" y="5722938"/>
          <p14:tracePt t="167592" x="7215188" y="5715000"/>
          <p14:tracePt t="167607" x="7223125" y="5715000"/>
          <p14:tracePt t="167625" x="7237413" y="5708650"/>
          <p14:tracePt t="167665" x="7251700" y="5708650"/>
          <p14:tracePt t="167672" x="7272338" y="5686425"/>
          <p14:tracePt t="167691" x="7280275" y="5686425"/>
          <p14:tracePt t="167694" x="7294563" y="5686425"/>
          <p14:tracePt t="167707" x="7300913" y="5680075"/>
          <p14:tracePt t="167725" x="7315200" y="5680075"/>
          <p14:tracePt t="167742" x="7337425" y="5680075"/>
          <p14:tracePt t="167757" x="7343775" y="5672138"/>
          <p14:tracePt t="167774" x="7372350" y="5672138"/>
          <p14:tracePt t="167790" x="7386638" y="5672138"/>
          <p14:tracePt t="167808" x="7394575" y="5672138"/>
          <p14:tracePt t="167824" x="7408863" y="5672138"/>
          <p14:tracePt t="167841" x="7429500" y="5672138"/>
          <p14:tracePt t="167857" x="7466013" y="5686425"/>
          <p14:tracePt t="167904" x="7472363" y="5694363"/>
          <p14:tracePt t="167969" x="7480300" y="5700713"/>
          <p14:tracePt t="167977" x="7486650" y="5700713"/>
          <p14:tracePt t="167977" x="7494588" y="5708650"/>
          <p14:tracePt t="167992" x="7515225" y="5722938"/>
          <p14:tracePt t="168007" x="7515225" y="5729288"/>
          <p14:tracePt t="168024" x="7515225" y="5765800"/>
          <p14:tracePt t="168041" x="7515225" y="5772150"/>
          <p14:tracePt t="168057" x="7515225" y="5794375"/>
          <p14:tracePt t="168074" x="7515225" y="5808663"/>
          <p14:tracePt t="168090" x="7515225" y="5843588"/>
          <p14:tracePt t="168107" x="7515225" y="5857875"/>
          <p14:tracePt t="168124" x="7515225" y="5872163"/>
          <p14:tracePt t="168140" x="7515225" y="5880100"/>
          <p14:tracePt t="168157" x="7515225" y="5894388"/>
          <p14:tracePt t="168173" x="7515225" y="5900738"/>
          <p14:tracePt t="168191" x="7494588" y="5915025"/>
          <p14:tracePt t="168207" x="7486650" y="5922963"/>
          <p14:tracePt t="168224" x="7466013" y="5937250"/>
          <p14:tracePt t="168288" x="7443788" y="5957888"/>
          <p14:tracePt t="168304" x="7429500" y="5957888"/>
          <p14:tracePt t="168312" x="7423150" y="5965825"/>
          <p14:tracePt t="168326" x="7415213" y="5965825"/>
          <p14:tracePt t="168340" x="7408863" y="5965825"/>
          <p14:tracePt t="168341" x="7394575" y="5965825"/>
          <p14:tracePt t="168384" x="7386638" y="5965825"/>
          <p14:tracePt t="168397" x="7380288" y="5965825"/>
          <p14:tracePt t="168408" x="7372350" y="5965825"/>
          <p14:tracePt t="168409" x="7358063" y="5965825"/>
          <p14:tracePt t="168423" x="7337425" y="5965825"/>
          <p14:tracePt t="168441" x="7315200" y="5965825"/>
          <p14:tracePt t="168521" x="7308850" y="5965825"/>
          <p14:tracePt t="169336" x="7300913" y="5965825"/>
          <p14:tracePt t="170784" x="7300913" y="5957888"/>
          <p14:tracePt t="170792" x="7300913" y="5951538"/>
          <p14:tracePt t="170824" x="7300913" y="5937250"/>
          <p14:tracePt t="170969" x="7300913" y="5922963"/>
          <p14:tracePt t="172657" x="7294563" y="5915025"/>
          <p14:tracePt t="172664" x="7280275" y="5908675"/>
          <p14:tracePt t="172670" x="7223125" y="5908675"/>
          <p14:tracePt t="172683" x="7172325" y="5900738"/>
          <p14:tracePt t="172701" x="7100888" y="5880100"/>
          <p14:tracePt t="172717" x="7037388" y="5880100"/>
          <p14:tracePt t="172734" x="6972300" y="5872163"/>
          <p14:tracePt t="172751" x="6894513" y="5872163"/>
          <p14:tracePt t="172767" x="6800850" y="5872163"/>
          <p14:tracePt t="172767" x="6751638" y="5872163"/>
          <p14:tracePt t="172784" x="6594475" y="5872163"/>
          <p14:tracePt t="172801" x="6351588" y="5872163"/>
          <p14:tracePt t="172817" x="6215063" y="5872163"/>
          <p14:tracePt t="172834" x="6108700" y="5872163"/>
          <p14:tracePt t="172850" x="6029325" y="5872163"/>
          <p14:tracePt t="172867" x="5972175" y="5872163"/>
          <p14:tracePt t="172883" x="5922963" y="5872163"/>
          <p14:tracePt t="172901" x="5872163" y="5872163"/>
          <p14:tracePt t="172917" x="5786438" y="5872163"/>
          <p14:tracePt t="172934" x="5708650" y="5872163"/>
          <p14:tracePt t="172950" x="5629275" y="5872163"/>
          <p14:tracePt t="172967" x="5551488" y="5872163"/>
          <p14:tracePt t="172983" x="5394325" y="5872163"/>
          <p14:tracePt t="173001" x="5308600" y="5872163"/>
          <p14:tracePt t="173017" x="5237163" y="5872163"/>
          <p14:tracePt t="173034" x="5186363" y="5872163"/>
          <p14:tracePt t="173050" x="5114925" y="5872163"/>
          <p14:tracePt t="173066" x="5065713" y="5872163"/>
          <p14:tracePt t="173084" x="4994275" y="5872163"/>
          <p14:tracePt t="173099" x="4908550" y="5872163"/>
          <p14:tracePt t="173117" x="4814888" y="5872163"/>
          <p14:tracePt t="173133" x="4757738" y="5886450"/>
          <p14:tracePt t="173150" x="4714875" y="5886450"/>
          <p14:tracePt t="173167" x="4672013" y="5886450"/>
          <p14:tracePt t="173183" x="4637088" y="5886450"/>
          <p14:tracePt t="173183" x="4614863" y="5886450"/>
          <p14:tracePt t="173200" x="4551363" y="5886450"/>
          <p14:tracePt t="173216" x="4494213" y="5894388"/>
          <p14:tracePt t="173234" x="4451350" y="5894388"/>
          <p14:tracePt t="173249" x="4400550" y="5894388"/>
          <p14:tracePt t="173267" x="4371975" y="5894388"/>
          <p14:tracePt t="173283" x="4329113" y="5894388"/>
          <p14:tracePt t="173300" x="4286250" y="5894388"/>
          <p14:tracePt t="173316" x="4243388" y="5900738"/>
          <p14:tracePt t="173332" x="4237038" y="5900738"/>
          <p14:tracePt t="173349" x="4200525" y="5900738"/>
          <p14:tracePt t="173366" x="4157663" y="5900738"/>
          <p14:tracePt t="173383" x="4100513" y="5922963"/>
          <p14:tracePt t="173399" x="3957638" y="5922963"/>
          <p14:tracePt t="173417" x="3871913" y="5922963"/>
          <p14:tracePt t="173432" x="3800475" y="5922963"/>
          <p14:tracePt t="173450" x="3671888" y="5922963"/>
          <p14:tracePt t="173466" x="3529013" y="5922963"/>
          <p14:tracePt t="173483" x="3408363" y="5922963"/>
          <p14:tracePt t="173501" x="3251200" y="5922963"/>
          <p14:tracePt t="173518" x="3094038" y="5922963"/>
          <p14:tracePt t="173533" x="2922588" y="5922963"/>
          <p14:tracePt t="173550" x="2779713" y="5922963"/>
          <p14:tracePt t="173565" x="2657475" y="5922963"/>
          <p14:tracePt t="173582" x="2579688" y="5922963"/>
          <p14:tracePt t="173600" x="2500313" y="5908675"/>
          <p14:tracePt t="173616" x="2414588" y="5908675"/>
          <p14:tracePt t="173633" x="2371725" y="5908675"/>
          <p14:tracePt t="173650" x="2351088" y="5908675"/>
          <p14:tracePt t="173666" x="2308225" y="5908675"/>
          <p14:tracePt t="173682" x="2271713" y="5908675"/>
          <p14:tracePt t="173699" x="2243138" y="5908675"/>
          <p14:tracePt t="173716" x="2193925" y="5908675"/>
          <p14:tracePt t="173732" x="2151063" y="5908675"/>
          <p14:tracePt t="173749" x="2108200" y="5908675"/>
          <p14:tracePt t="173765" x="2079625" y="5908675"/>
          <p14:tracePt t="173782" x="2051050" y="5908675"/>
          <p14:tracePt t="173798" x="2014538" y="5908675"/>
          <p14:tracePt t="173815" x="1951038" y="5908675"/>
          <p14:tracePt t="173832" x="1900238" y="5908675"/>
          <p14:tracePt t="173848" x="1851025" y="5908675"/>
          <p14:tracePt t="173866" x="1808163" y="5908675"/>
          <p14:tracePt t="173881" x="1757363" y="5908675"/>
          <p14:tracePt t="173900" x="1700213" y="5908675"/>
          <p14:tracePt t="173916" x="1657350" y="5908675"/>
          <p14:tracePt t="173933" x="1622425" y="5908675"/>
          <p14:tracePt t="173948" x="1614488" y="5908675"/>
          <p14:tracePt t="173965" x="1600200" y="5908675"/>
          <p14:tracePt t="174032" x="1593850" y="5908675"/>
          <p14:tracePt t="174377" x="1600200" y="5908675"/>
          <p14:tracePt t="174385" x="1628775" y="5908675"/>
          <p14:tracePt t="174385" x="1651000" y="5908675"/>
          <p14:tracePt t="174398" x="1722438" y="5908675"/>
          <p14:tracePt t="174415" x="1808163" y="5908675"/>
          <p14:tracePt t="174431" x="1985963" y="5908675"/>
          <p14:tracePt t="174450" x="2122488" y="5908675"/>
          <p14:tracePt t="174465" x="2279650" y="5908675"/>
          <p14:tracePt t="174481" x="2422525" y="5908675"/>
          <p14:tracePt t="174500" x="2643188" y="5908675"/>
          <p14:tracePt t="174515" x="2800350" y="5908675"/>
          <p14:tracePt t="174532" x="2971800" y="5908675"/>
          <p14:tracePt t="174547" x="3094038" y="5908675"/>
          <p14:tracePt t="174565" x="3257550" y="5929313"/>
          <p14:tracePt t="174581" x="3429000" y="5929313"/>
          <p14:tracePt t="174597" x="3586163" y="5929313"/>
          <p14:tracePt t="174614" x="3743325" y="5929313"/>
          <p14:tracePt t="174631" x="3865563" y="5929313"/>
          <p14:tracePt t="174631" x="3937000" y="5929313"/>
          <p14:tracePt t="174648" x="4108450" y="5929313"/>
          <p14:tracePt t="174665" x="4186238" y="5929313"/>
          <p14:tracePt t="174681" x="4265613" y="5929313"/>
          <p14:tracePt t="174697" x="4300538" y="5929313"/>
          <p14:tracePt t="174715" x="4329113" y="5929313"/>
          <p14:tracePt t="174730" x="4343400" y="5929313"/>
          <p14:tracePt t="174747" x="4371975" y="5929313"/>
          <p14:tracePt t="174792" x="4379913" y="5929313"/>
          <p14:tracePt t="174968" x="4386263" y="5929313"/>
          <p14:tracePt t="175032" x="4394200" y="5929313"/>
          <p14:tracePt t="175064" x="4400550" y="5929313"/>
          <p14:tracePt t="175376" x="4408488" y="5929313"/>
          <p14:tracePt t="175440" x="4414838" y="5929313"/>
          <p14:tracePt t="175457" x="4422775" y="5929313"/>
          <p14:tracePt t="175488" x="4437063" y="5929313"/>
          <p14:tracePt t="175496" x="4443413" y="5929313"/>
          <p14:tracePt t="175504" x="4451350" y="5929313"/>
          <p14:tracePt t="175512" x="4457700" y="5929313"/>
          <p14:tracePt t="175529" x="4479925" y="5929313"/>
          <p14:tracePt t="175530" x="4486275" y="5929313"/>
          <p14:tracePt t="175546" x="4514850" y="5929313"/>
          <p14:tracePt t="175563" x="4522788" y="5929313"/>
          <p14:tracePt t="175580" x="4529138" y="5929313"/>
          <p14:tracePt t="175596" x="4537075" y="5929313"/>
          <p14:tracePt t="175614" x="4551363" y="5929313"/>
          <p14:tracePt t="175629" x="4557713" y="5929313"/>
          <p14:tracePt t="175646" x="4572000" y="5929313"/>
          <p14:tracePt t="175662" x="4586288" y="5929313"/>
          <p14:tracePt t="175680" x="4608513" y="5937250"/>
          <p14:tracePt t="175697" x="4643438" y="5937250"/>
          <p14:tracePt t="175714" x="4665663" y="5937250"/>
          <p14:tracePt t="175729" x="4700588" y="5937250"/>
          <p14:tracePt t="175747" x="4751388" y="5937250"/>
          <p14:tracePt t="175763" x="4808538" y="5937250"/>
          <p14:tracePt t="175780" x="4865688" y="5937250"/>
          <p14:tracePt t="175797" x="4914900" y="5937250"/>
          <p14:tracePt t="175813" x="4965700" y="5937250"/>
          <p14:tracePt t="175830" x="5008563" y="5937250"/>
          <p14:tracePt t="175845" x="5043488" y="5937250"/>
          <p14:tracePt t="175863" x="5065713" y="5937250"/>
          <p14:tracePt t="175904" x="5072063" y="5937250"/>
          <p14:tracePt t="175952" x="5037138" y="5937250"/>
          <p14:tracePt t="175960" x="4994275" y="5943600"/>
          <p14:tracePt t="175970" x="4972050" y="5943600"/>
          <p14:tracePt t="175980" x="4929188" y="5951538"/>
          <p14:tracePt t="175996" x="4872038" y="5980113"/>
          <p14:tracePt t="176012" x="4814888" y="5994400"/>
          <p14:tracePt t="176029" x="4765675" y="6000750"/>
          <p14:tracePt t="176046" x="4694238" y="6022975"/>
          <p14:tracePt t="176063" x="4629150" y="6022975"/>
          <p14:tracePt t="176080" x="4557713" y="6022975"/>
          <p14:tracePt t="176080" x="4537075" y="6022975"/>
          <p14:tracePt t="176097" x="4465638" y="6022975"/>
          <p14:tracePt t="176113" x="4414838" y="6022975"/>
          <p14:tracePt t="176129" x="4343400" y="6029325"/>
          <p14:tracePt t="176145" x="4294188" y="6029325"/>
          <p14:tracePt t="176163" x="4237038" y="6029325"/>
          <p14:tracePt t="176178" x="4157663" y="6029325"/>
          <p14:tracePt t="176196" x="4094163" y="6029325"/>
          <p14:tracePt t="176212" x="4000500" y="6029325"/>
          <p14:tracePt t="176228" x="3914775" y="6029325"/>
          <p14:tracePt t="176245" x="3851275" y="6029325"/>
          <p14:tracePt t="176262" x="3757613" y="6029325"/>
          <p14:tracePt t="176279" x="3679825" y="6029325"/>
          <p14:tracePt t="176295" x="3579813" y="6029325"/>
          <p14:tracePt t="176312" x="3508375" y="6029325"/>
          <p14:tracePt t="176328" x="3465513" y="6029325"/>
          <p14:tracePt t="176346" x="3436938" y="6029325"/>
          <p14:tracePt t="176361" x="3394075" y="6029325"/>
          <p14:tracePt t="176378" x="3343275" y="6029325"/>
          <p14:tracePt t="176395" x="3294063" y="6029325"/>
          <p14:tracePt t="176411" x="3251200" y="6029325"/>
          <p14:tracePt t="176429" x="3194050" y="6029325"/>
          <p14:tracePt t="176444" x="3114675" y="6029325"/>
          <p14:tracePt t="176462" x="3057525" y="6029325"/>
          <p14:tracePt t="176478" x="2965450" y="6029325"/>
          <p14:tracePt t="176498" x="2928938" y="6029325"/>
          <p14:tracePt t="176511" x="2836863" y="6029325"/>
          <p14:tracePt t="176528" x="2794000" y="6029325"/>
          <p14:tracePt t="176545" x="2736850" y="6029325"/>
          <p14:tracePt t="176561" x="2679700" y="6029325"/>
          <p14:tracePt t="176578" x="2614613" y="6015038"/>
          <p14:tracePt t="176595" x="2557463" y="6008688"/>
          <p14:tracePt t="176611" x="2514600" y="6000750"/>
          <p14:tracePt t="176628" x="2465388" y="6000750"/>
          <p14:tracePt t="176644" x="2408238" y="5980113"/>
          <p14:tracePt t="176661" x="2365375" y="5980113"/>
          <p14:tracePt t="176678" x="2308225" y="5980113"/>
          <p14:tracePt t="176694" x="2265363" y="5980113"/>
          <p14:tracePt t="176712" x="2193925" y="5980113"/>
          <p14:tracePt t="176728" x="2165350" y="5980113"/>
          <p14:tracePt t="176745" x="2136775" y="5980113"/>
          <p14:tracePt t="176761" x="2108200" y="5980113"/>
          <p14:tracePt t="176777" x="2065338" y="5980113"/>
          <p14:tracePt t="176795" x="2028825" y="5965825"/>
          <p14:tracePt t="176811" x="1993900" y="5965825"/>
          <p14:tracePt t="176828" x="1951038" y="5965825"/>
          <p14:tracePt t="176844" x="1928813" y="5965825"/>
          <p14:tracePt t="176861" x="1893888" y="5965825"/>
          <p14:tracePt t="176878" x="1865313" y="5965825"/>
          <p14:tracePt t="176895" x="1851025" y="5965825"/>
          <p14:tracePt t="176911" x="1814513" y="5965825"/>
          <p14:tracePt t="176927" x="1785938" y="5965825"/>
          <p14:tracePt t="176945" x="1751013" y="5965825"/>
          <p14:tracePt t="176960" x="1728788" y="5965825"/>
          <p14:tracePt t="176978" x="1700213" y="5965825"/>
          <p14:tracePt t="176994" x="1665288" y="5965825"/>
          <p14:tracePt t="177011" x="1622425" y="5965825"/>
          <p14:tracePt t="177027" x="1579563" y="5965825"/>
          <p14:tracePt t="177044" x="1565275" y="5965825"/>
          <p14:tracePt t="177061" x="1528763" y="5965825"/>
          <p14:tracePt t="177077" x="1508125" y="5965825"/>
          <p14:tracePt t="177095" x="1493838" y="5965825"/>
          <p14:tracePt t="177111" x="1457325" y="5965825"/>
          <p14:tracePt t="177128" x="1422400" y="5965825"/>
          <p14:tracePt t="177144" x="1379538" y="5965825"/>
          <p14:tracePt t="177161" x="1365250" y="5965825"/>
          <p14:tracePt t="177178" x="1322388" y="5965825"/>
          <p14:tracePt t="177194" x="1279525" y="5965825"/>
          <p14:tracePt t="177211" x="1236663" y="5965825"/>
          <p14:tracePt t="177228" x="1179513" y="5965825"/>
          <p14:tracePt t="177244" x="1122363" y="5965825"/>
          <p14:tracePt t="177260" x="1079500" y="5965825"/>
          <p14:tracePt t="177278" x="1057275" y="5965825"/>
          <p14:tracePt t="177294" x="1022350" y="5965825"/>
          <p14:tracePt t="177311" x="993775" y="5965825"/>
          <p14:tracePt t="177327" x="979488" y="5965825"/>
          <p14:tracePt t="177344" x="965200" y="5965825"/>
          <p14:tracePt t="177361" x="957263" y="5965825"/>
          <p14:tracePt t="177376" x="942975" y="5957888"/>
          <p14:tracePt t="177393" x="922338" y="5951538"/>
          <p14:tracePt t="177410" x="908050" y="5943600"/>
          <p14:tracePt t="177426" x="900113" y="5937250"/>
          <p14:tracePt t="177443" x="893763" y="5929313"/>
          <p14:tracePt t="177479" x="885825" y="5922963"/>
          <p14:tracePt t="177494" x="879475" y="5915025"/>
          <p14:tracePt t="177494" x="879475" y="5908675"/>
          <p14:tracePt t="177495" x="879475" y="5900738"/>
          <p14:tracePt t="177509" x="879475" y="5886450"/>
          <p14:tracePt t="177526" x="879475" y="5857875"/>
          <p14:tracePt t="177542" x="879475" y="5851525"/>
          <p14:tracePt t="177559" x="885825" y="5815013"/>
          <p14:tracePt t="177577" x="922338" y="5794375"/>
          <p14:tracePt t="177592" x="957263" y="5757863"/>
          <p14:tracePt t="177609" x="965200" y="5743575"/>
          <p14:tracePt t="177625" x="971550" y="5737225"/>
          <p14:tracePt t="177643" x="985838" y="5729288"/>
          <p14:tracePt t="177659" x="993775" y="5729288"/>
          <p14:tracePt t="177676" x="1008063" y="5729288"/>
          <p14:tracePt t="177693" x="1022350" y="5729288"/>
          <p14:tracePt t="177708" x="1036638" y="5729288"/>
          <p14:tracePt t="177727" x="1079500" y="5722938"/>
          <p14:tracePt t="177743" x="1165225" y="5722938"/>
          <p14:tracePt t="177759" x="1222375" y="5722938"/>
          <p14:tracePt t="177775" x="1293813" y="5722938"/>
          <p14:tracePt t="177793" x="1414463" y="5722938"/>
          <p14:tracePt t="177809" x="1557338" y="5722938"/>
          <p14:tracePt t="177826" x="1779588" y="5722938"/>
          <p14:tracePt t="177842" x="2000250" y="5722938"/>
          <p14:tracePt t="177859" x="2208213" y="5722938"/>
          <p14:tracePt t="177876" x="2379663" y="5722938"/>
          <p14:tracePt t="177893" x="2486025" y="5722938"/>
          <p14:tracePt t="177909" x="2593975" y="5722938"/>
          <p14:tracePt t="177925" x="2728913" y="5722938"/>
          <p14:tracePt t="177943" x="2936875" y="5722938"/>
          <p14:tracePt t="177959" x="3265488" y="5722938"/>
          <p14:tracePt t="177976" x="3486150" y="5722938"/>
          <p14:tracePt t="177992" x="3679825" y="5722938"/>
          <p14:tracePt t="178009" x="3800475" y="5722938"/>
          <p14:tracePt t="178025" x="3886200" y="5737225"/>
          <p14:tracePt t="178041" x="3937000" y="5751513"/>
          <p14:tracePt t="178058" x="3943350" y="5751513"/>
          <p14:tracePt t="178104" x="3951288" y="5757863"/>
          <p14:tracePt t="178135" x="3957638" y="5772150"/>
          <p14:tracePt t="178143" x="3865563" y="5808663"/>
          <p14:tracePt t="178151" x="3779838" y="5851525"/>
          <p14:tracePt t="178160" x="3614738" y="5886450"/>
          <p14:tracePt t="178160" x="3508375" y="5915025"/>
          <p14:tracePt t="178176" x="3365500" y="5937250"/>
          <p14:tracePt t="178191" x="3243263" y="5972175"/>
          <p14:tracePt t="178208" x="3136900" y="5986463"/>
          <p14:tracePt t="178225" x="3028950" y="5994400"/>
          <p14:tracePt t="178242" x="2936875" y="6008688"/>
          <p14:tracePt t="178258" x="2808288" y="6029325"/>
          <p14:tracePt t="178275" x="2665413" y="6043613"/>
          <p14:tracePt t="178291" x="2508250" y="6043613"/>
          <p14:tracePt t="178308" x="2408238" y="6043613"/>
          <p14:tracePt t="178325" x="2336800" y="6043613"/>
          <p14:tracePt t="178341" x="2265363" y="6043613"/>
          <p14:tracePt t="178358" x="2214563" y="6043613"/>
          <p14:tracePt t="178374" x="2157413" y="6051550"/>
          <p14:tracePt t="178392" x="2093913" y="6051550"/>
          <p14:tracePt t="178407" x="2014538" y="6051550"/>
          <p14:tracePt t="178425" x="1914525" y="6051550"/>
          <p14:tracePt t="178441" x="1822450" y="6051550"/>
          <p14:tracePt t="178457" x="1714500" y="6051550"/>
          <p14:tracePt t="178474" x="1636713" y="6051550"/>
          <p14:tracePt t="178492" x="1571625" y="6051550"/>
          <p14:tracePt t="178508" x="1522413" y="6051550"/>
          <p14:tracePt t="178524" x="1485900" y="6051550"/>
          <p14:tracePt t="178541" x="1465263" y="6051550"/>
          <p14:tracePt t="178558" x="1457325" y="6051550"/>
          <p14:tracePt t="178575" x="1450975" y="6051550"/>
          <p14:tracePt t="178591" x="1443038" y="6051550"/>
          <p14:tracePt t="178695" x="1450975" y="6051550"/>
          <p14:tracePt t="178704" x="1465263" y="6051550"/>
          <p14:tracePt t="178711" x="1471613" y="6043613"/>
          <p14:tracePt t="178718" x="1479550" y="6037263"/>
          <p14:tracePt t="178725" x="1493838" y="6029325"/>
          <p14:tracePt t="178740" x="1514475" y="6029325"/>
          <p14:tracePt t="178757" x="1550988" y="6029325"/>
          <p14:tracePt t="178774" x="1571625" y="6029325"/>
          <p14:tracePt t="178791" x="1600200" y="6029325"/>
          <p14:tracePt t="179447" x="1608138" y="6029325"/>
          <p14:tracePt t="179461" x="1614488" y="6022975"/>
          <p14:tracePt t="179462" x="1636713" y="6022975"/>
          <p14:tracePt t="179473" x="1657350" y="6000750"/>
          <p14:tracePt t="179491" x="1700213" y="6000750"/>
          <p14:tracePt t="179507" x="1743075" y="6000750"/>
          <p14:tracePt t="179523" x="1800225" y="6000750"/>
          <p14:tracePt t="179540" x="1871663" y="6000750"/>
          <p14:tracePt t="179556" x="1965325" y="6000750"/>
          <p14:tracePt t="179573" x="2071688" y="6000750"/>
          <p14:tracePt t="179589" x="2193925" y="6000750"/>
          <p14:tracePt t="179606" x="2622550" y="6000750"/>
          <p14:tracePt t="179623" x="2957513" y="5986463"/>
          <p14:tracePt t="179639" x="3271838" y="5957888"/>
          <p14:tracePt t="179656" x="3551238" y="5915025"/>
          <p14:tracePt t="179673" x="3751263" y="5915025"/>
          <p14:tracePt t="179690" x="3894138" y="5915025"/>
          <p14:tracePt t="179706" x="4014788" y="5915025"/>
          <p14:tracePt t="179723" x="4186238" y="5915025"/>
          <p14:tracePt t="179740" x="4379913" y="5915025"/>
          <p14:tracePt t="179756" x="4586288" y="5915025"/>
          <p14:tracePt t="179773" x="4794250" y="5951538"/>
          <p14:tracePt t="179790" x="4957763" y="5965825"/>
          <p14:tracePt t="179806" x="5065713" y="5986463"/>
          <p14:tracePt t="179823" x="5151438" y="5994400"/>
          <p14:tracePt t="179840" x="5165725" y="5994400"/>
          <p14:tracePt t="179856" x="5200650" y="6000750"/>
          <p14:tracePt t="179926" x="5208588" y="6000750"/>
          <p14:tracePt t="180431" x="5214938" y="6000750"/>
          <p14:tracePt t="183927" x="5229225" y="6000750"/>
          <p14:tracePt t="184031" x="5237163" y="6000750"/>
          <p14:tracePt t="187768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Pipeline Stalls</a:t>
            </a:r>
            <a:endParaRPr lang="en-AU" sz="3200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836712"/>
            <a:ext cx="3095699" cy="5111750"/>
          </a:xfrm>
        </p:spPr>
        <p:txBody>
          <a:bodyPr/>
          <a:lstStyle/>
          <a:p>
            <a:pPr lvl="1">
              <a:lnSpc>
                <a:spcPct val="90000"/>
              </a:lnSpc>
              <a:buNone/>
            </a:pPr>
            <a:r>
              <a:rPr lang="en-US" sz="1800" dirty="0"/>
              <a:t>for (</a:t>
            </a:r>
            <a:r>
              <a:rPr lang="en-US" sz="1800" dirty="0" err="1"/>
              <a:t>i</a:t>
            </a:r>
            <a:r>
              <a:rPr lang="en-US" sz="1800" dirty="0"/>
              <a:t>=999; </a:t>
            </a:r>
            <a:r>
              <a:rPr lang="en-US" sz="1800" dirty="0" err="1"/>
              <a:t>i</a:t>
            </a:r>
            <a:r>
              <a:rPr lang="en-US" sz="1800" dirty="0"/>
              <a:t>&gt;=0; </a:t>
            </a:r>
            <a:r>
              <a:rPr lang="en-US" sz="1800" dirty="0" err="1"/>
              <a:t>i</a:t>
            </a:r>
            <a:r>
              <a:rPr lang="en-US" sz="1800" dirty="0"/>
              <a:t>=i-1)</a:t>
            </a:r>
          </a:p>
          <a:p>
            <a:pPr lvl="1">
              <a:lnSpc>
                <a:spcPct val="90000"/>
              </a:lnSpc>
              <a:buNone/>
            </a:pPr>
            <a:r>
              <a:rPr lang="en-US" sz="1800" dirty="0"/>
              <a:t>  x[</a:t>
            </a:r>
            <a:r>
              <a:rPr lang="en-US" sz="1800" dirty="0" err="1"/>
              <a:t>i</a:t>
            </a:r>
            <a:r>
              <a:rPr lang="en-US" sz="1800" dirty="0"/>
              <a:t>] = x[</a:t>
            </a:r>
            <a:r>
              <a:rPr lang="en-US" sz="1800" dirty="0" err="1"/>
              <a:t>i</a:t>
            </a:r>
            <a:r>
              <a:rPr lang="en-US" sz="1800" dirty="0"/>
              <a:t>] + s;</a:t>
            </a:r>
          </a:p>
          <a:p>
            <a:pPr>
              <a:lnSpc>
                <a:spcPct val="90000"/>
              </a:lnSpc>
              <a:buNone/>
            </a:pPr>
            <a:endParaRPr lang="en-US" sz="1800" dirty="0"/>
          </a:p>
          <a:p>
            <a:pPr>
              <a:lnSpc>
                <a:spcPct val="90000"/>
              </a:lnSpc>
              <a:buNone/>
            </a:pPr>
            <a:r>
              <a:rPr lang="en-US" sz="1800" dirty="0"/>
              <a:t>Loop:	</a:t>
            </a:r>
            <a:r>
              <a:rPr lang="en-US" sz="1800" dirty="0" err="1"/>
              <a:t>fld</a:t>
            </a:r>
            <a:r>
              <a:rPr lang="en-US" sz="1800" dirty="0"/>
              <a:t>	f0,0(x1)</a:t>
            </a:r>
          </a:p>
          <a:p>
            <a:pPr>
              <a:lnSpc>
                <a:spcPct val="90000"/>
              </a:lnSpc>
              <a:buNone/>
            </a:pPr>
            <a:r>
              <a:rPr lang="en-US" sz="1800" dirty="0"/>
              <a:t>		</a:t>
            </a:r>
            <a:r>
              <a:rPr lang="en-US" sz="1800" dirty="0">
                <a:solidFill>
                  <a:srgbClr val="FF0000"/>
                </a:solidFill>
              </a:rPr>
              <a:t>stall</a:t>
            </a:r>
          </a:p>
          <a:p>
            <a:pPr>
              <a:lnSpc>
                <a:spcPct val="90000"/>
              </a:lnSpc>
              <a:buNone/>
            </a:pPr>
            <a:r>
              <a:rPr lang="en-US" sz="1800" dirty="0"/>
              <a:t>		</a:t>
            </a:r>
            <a:r>
              <a:rPr lang="en-US" sz="1800" dirty="0" err="1"/>
              <a:t>fadd.d</a:t>
            </a:r>
            <a:r>
              <a:rPr lang="en-US" sz="1800" dirty="0"/>
              <a:t> f4,f0,f2</a:t>
            </a:r>
            <a:endParaRPr lang="en-US" dirty="0"/>
          </a:p>
          <a:p>
            <a:pPr>
              <a:lnSpc>
                <a:spcPct val="90000"/>
              </a:lnSpc>
              <a:buNone/>
            </a:pPr>
            <a:r>
              <a:rPr lang="en-US" sz="1800" dirty="0"/>
              <a:t>		</a:t>
            </a:r>
            <a:r>
              <a:rPr lang="en-US" sz="1800" dirty="0">
                <a:solidFill>
                  <a:srgbClr val="FF0000"/>
                </a:solidFill>
              </a:rPr>
              <a:t>stall</a:t>
            </a:r>
          </a:p>
          <a:p>
            <a:pPr>
              <a:lnSpc>
                <a:spcPct val="90000"/>
              </a:lnSpc>
              <a:buNone/>
            </a:pPr>
            <a:r>
              <a:rPr lang="en-US" sz="1800" dirty="0"/>
              <a:t>		</a:t>
            </a:r>
            <a:r>
              <a:rPr lang="en-US" sz="1800" dirty="0">
                <a:solidFill>
                  <a:srgbClr val="FF0000"/>
                </a:solidFill>
              </a:rPr>
              <a:t>stall</a:t>
            </a:r>
          </a:p>
          <a:p>
            <a:pPr>
              <a:lnSpc>
                <a:spcPct val="90000"/>
              </a:lnSpc>
              <a:buNone/>
            </a:pPr>
            <a:r>
              <a:rPr lang="en-US" sz="1800" dirty="0"/>
              <a:t>		</a:t>
            </a:r>
            <a:r>
              <a:rPr lang="en-US" sz="1800" dirty="0" err="1"/>
              <a:t>fsd</a:t>
            </a:r>
            <a:r>
              <a:rPr lang="en-US" sz="1800" dirty="0"/>
              <a:t> f4,0(x1)</a:t>
            </a:r>
          </a:p>
          <a:p>
            <a:pPr>
              <a:lnSpc>
                <a:spcPct val="90000"/>
              </a:lnSpc>
              <a:buNone/>
            </a:pPr>
            <a:r>
              <a:rPr lang="en-US" sz="1800" dirty="0"/>
              <a:t>		</a:t>
            </a:r>
            <a:r>
              <a:rPr lang="en-US" sz="1800" dirty="0" err="1"/>
              <a:t>addi</a:t>
            </a:r>
            <a:r>
              <a:rPr lang="en-US" sz="1800" dirty="0"/>
              <a:t> x1,x1,-8</a:t>
            </a:r>
          </a:p>
          <a:p>
            <a:pPr>
              <a:lnSpc>
                <a:spcPct val="90000"/>
              </a:lnSpc>
              <a:buNone/>
            </a:pPr>
            <a:r>
              <a:rPr lang="en-US" sz="1800" dirty="0"/>
              <a:t>		</a:t>
            </a:r>
            <a:r>
              <a:rPr lang="en-US" sz="1800" dirty="0" err="1"/>
              <a:t>bne</a:t>
            </a:r>
            <a:r>
              <a:rPr lang="en-US" sz="1800" dirty="0"/>
              <a:t> x1,x2,Loop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793148" y="984024"/>
            <a:ext cx="233499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Compiler Techniques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99592" y="4221088"/>
            <a:ext cx="7488832" cy="19023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5076056" y="1125538"/>
            <a:ext cx="3095699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buFont typeface="Wingdings" pitchFamily="2" charset="2"/>
              <a:buChar char="n"/>
              <a:defRPr sz="2800">
                <a:solidFill>
                  <a:srgbClr val="003399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55000"/>
              <a:buFont typeface="Wingdings" pitchFamily="2" charset="2"/>
              <a:buChar char="n"/>
              <a:defRPr sz="2400">
                <a:solidFill>
                  <a:srgbClr val="0033CC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50000"/>
              <a:buFont typeface="Wingdings" pitchFamily="2" charset="2"/>
              <a:buChar char="n"/>
              <a:defRPr sz="2000">
                <a:solidFill>
                  <a:srgbClr val="000066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55000"/>
              <a:buFont typeface="Wingdings" pitchFamily="2" charset="2"/>
              <a:buChar char="n"/>
              <a:defRPr sz="1800">
                <a:solidFill>
                  <a:srgbClr val="0066FF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1800">
                <a:solidFill>
                  <a:srgbClr val="3399FF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2000">
                <a:solidFill>
                  <a:srgbClr val="3399FF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2000">
                <a:solidFill>
                  <a:srgbClr val="3399FF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2000">
                <a:solidFill>
                  <a:srgbClr val="3399FF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2000">
                <a:solidFill>
                  <a:srgbClr val="3399FF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  <a:buNone/>
            </a:pPr>
            <a:r>
              <a:rPr lang="en-US" sz="1800" kern="0" dirty="0"/>
              <a:t>Loop:	</a:t>
            </a:r>
            <a:r>
              <a:rPr lang="en-US" sz="1800" kern="0" dirty="0" err="1"/>
              <a:t>fld</a:t>
            </a:r>
            <a:r>
              <a:rPr lang="en-US" sz="1800" kern="0" dirty="0"/>
              <a:t>	f0,0(x1)</a:t>
            </a:r>
          </a:p>
          <a:p>
            <a:pPr>
              <a:lnSpc>
                <a:spcPct val="90000"/>
              </a:lnSpc>
              <a:buNone/>
            </a:pPr>
            <a:r>
              <a:rPr lang="en-US" sz="1800" kern="0" dirty="0"/>
              <a:t>		</a:t>
            </a:r>
            <a:r>
              <a:rPr lang="en-US" sz="1800" kern="0" dirty="0" err="1"/>
              <a:t>addi</a:t>
            </a:r>
            <a:r>
              <a:rPr lang="en-US" sz="1800" kern="0" dirty="0"/>
              <a:t> x1,x1,-8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US" sz="1800" kern="0" dirty="0"/>
              <a:t>		</a:t>
            </a:r>
            <a:r>
              <a:rPr lang="en-US" sz="1800" kern="0" dirty="0" err="1"/>
              <a:t>fadd.d</a:t>
            </a:r>
            <a:r>
              <a:rPr lang="en-US" sz="1800" kern="0" dirty="0"/>
              <a:t> f4,f0,f2</a:t>
            </a:r>
            <a:endParaRPr lang="en-US" kern="0" dirty="0"/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US" sz="1800" kern="0" dirty="0"/>
              <a:t>		</a:t>
            </a:r>
            <a:r>
              <a:rPr lang="en-US" sz="1800" kern="0" dirty="0">
                <a:solidFill>
                  <a:srgbClr val="FF0000"/>
                </a:solidFill>
              </a:rPr>
              <a:t>stall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US" sz="1800" kern="0" dirty="0"/>
              <a:t>		</a:t>
            </a:r>
            <a:r>
              <a:rPr lang="en-US" sz="1800" kern="0" dirty="0">
                <a:solidFill>
                  <a:srgbClr val="FF0000"/>
                </a:solidFill>
              </a:rPr>
              <a:t>stall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r>
              <a:rPr lang="en-US" sz="1800" kern="0" dirty="0"/>
              <a:t>		</a:t>
            </a:r>
            <a:r>
              <a:rPr lang="en-US" sz="1800" kern="0" dirty="0" err="1"/>
              <a:t>fsd</a:t>
            </a:r>
            <a:r>
              <a:rPr lang="en-US" sz="1800" kern="0" dirty="0"/>
              <a:t> </a:t>
            </a:r>
            <a:r>
              <a:rPr lang="en-US" sz="1800" kern="0" dirty="0" smtClean="0"/>
              <a:t>f4,8(x1</a:t>
            </a:r>
            <a:r>
              <a:rPr lang="en-US" sz="1800" kern="0" dirty="0"/>
              <a:t>) 		</a:t>
            </a:r>
            <a:r>
              <a:rPr lang="en-US" sz="1800" kern="0" dirty="0" err="1"/>
              <a:t>bne</a:t>
            </a:r>
            <a:r>
              <a:rPr lang="en-US" sz="1800" kern="0" dirty="0"/>
              <a:t> x1,x2,Loop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 flipV="1">
            <a:off x="3131840" y="1628800"/>
            <a:ext cx="2664296" cy="1440160"/>
          </a:xfrm>
          <a:prstGeom prst="straightConnector1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8546"/>
    </mc:Choice>
    <mc:Fallback>
      <p:transition spd="slow" advTm="568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/>
    </p:bldLst>
  </p:timing>
  <p:extLst>
    <p:ext uri="{3A86A75C-4F4B-4683-9AE1-C65F6400EC91}">
      <p14:laserTraceLst xmlns:p14="http://schemas.microsoft.com/office/powerpoint/2010/main">
        <p14:tracePtLst>
          <p14:tracePt t="5926" x="2951163" y="714375"/>
          <p14:tracePt t="6046" x="2943225" y="736600"/>
          <p14:tracePt t="6050" x="2928938" y="750888"/>
          <p14:tracePt t="6086" x="2914650" y="771525"/>
          <p14:tracePt t="6118" x="2908300" y="779463"/>
          <p14:tracePt t="6135" x="2894013" y="779463"/>
          <p14:tracePt t="6142" x="2879725" y="779463"/>
          <p14:tracePt t="6150" x="2851150" y="779463"/>
          <p14:tracePt t="6164" x="2836863" y="779463"/>
          <p14:tracePt t="6164" x="2808288" y="785813"/>
          <p14:tracePt t="6166" x="2765425" y="785813"/>
          <p14:tracePt t="6179" x="2736850" y="800100"/>
          <p14:tracePt t="6195" x="2700338" y="800100"/>
          <p14:tracePt t="6213" x="2657475" y="800100"/>
          <p14:tracePt t="6228" x="2622550" y="800100"/>
          <p14:tracePt t="6228" x="2614613" y="800100"/>
          <p14:tracePt t="6246" x="2586038" y="800100"/>
          <p14:tracePt t="6263" x="2536825" y="822325"/>
          <p14:tracePt t="6279" x="2465388" y="822325"/>
          <p14:tracePt t="6295" x="2436813" y="828675"/>
          <p14:tracePt t="6312" x="2428875" y="828675"/>
          <p14:tracePt t="6328" x="2393950" y="857250"/>
          <p14:tracePt t="6346" x="2379663" y="871538"/>
          <p14:tracePt t="6362" x="2322513" y="908050"/>
          <p14:tracePt t="6379" x="2271713" y="957263"/>
          <p14:tracePt t="6396" x="2208213" y="993775"/>
          <p14:tracePt t="6411" x="2185988" y="1000125"/>
          <p14:tracePt t="6429" x="2143125" y="1008063"/>
          <p14:tracePt t="6445" x="2085975" y="1028700"/>
          <p14:tracePt t="6462" x="2043113" y="1042988"/>
          <p14:tracePt t="6478" x="1979613" y="1050925"/>
          <p14:tracePt t="6496" x="1922463" y="1071563"/>
          <p14:tracePt t="6511" x="1865313" y="1093788"/>
          <p14:tracePt t="6528" x="1814513" y="1122363"/>
          <p14:tracePt t="6545" x="1808163" y="1128713"/>
          <p14:tracePt t="6561" x="1793875" y="1136650"/>
          <p14:tracePt t="6579" x="1785938" y="1150938"/>
          <p14:tracePt t="6595" x="1785938" y="1165225"/>
          <p14:tracePt t="6612" x="1785938" y="1185863"/>
          <p14:tracePt t="6628" x="1800225" y="1208088"/>
          <p14:tracePt t="6645" x="1822450" y="1222375"/>
          <p14:tracePt t="6662" x="1885950" y="1250950"/>
          <p14:tracePt t="6679" x="1965325" y="1271588"/>
          <p14:tracePt t="6695" x="2014538" y="1271588"/>
          <p14:tracePt t="6712" x="2071688" y="1271588"/>
          <p14:tracePt t="6729" x="2136775" y="1271588"/>
          <p14:tracePt t="6745" x="2179638" y="1271588"/>
          <p14:tracePt t="6762" x="2228850" y="1271588"/>
          <p14:tracePt t="6778" x="2271713" y="1265238"/>
          <p14:tracePt t="6795" x="2328863" y="1257300"/>
          <p14:tracePt t="6811" x="2351088" y="1228725"/>
          <p14:tracePt t="6827" x="2393950" y="1185863"/>
          <p14:tracePt t="6845" x="2436813" y="1108075"/>
          <p14:tracePt t="6861" x="2486025" y="1022350"/>
          <p14:tracePt t="6878" x="2486025" y="971550"/>
          <p14:tracePt t="6894" x="2486025" y="950913"/>
          <p14:tracePt t="6912" x="2486025" y="936625"/>
          <p14:tracePt t="6928" x="2479675" y="914400"/>
          <p14:tracePt t="6945" x="2457450" y="900113"/>
          <p14:tracePt t="6961" x="2436813" y="900113"/>
          <p14:tracePt t="6978" x="2400300" y="885825"/>
          <p14:tracePt t="6994" x="2386013" y="879475"/>
          <p14:tracePt t="7010" x="2379663" y="879475"/>
          <p14:tracePt t="7028" x="2351088" y="879475"/>
          <p14:tracePt t="7044" x="2328863" y="879475"/>
          <p14:tracePt t="7061" x="2300288" y="879475"/>
          <p14:tracePt t="7077" x="2243138" y="879475"/>
          <p14:tracePt t="7095" x="2228850" y="879475"/>
          <p14:tracePt t="7110" x="2222500" y="879475"/>
          <p14:tracePt t="7128" x="2200275" y="879475"/>
          <p14:tracePt t="7144" x="2185988" y="885825"/>
          <p14:tracePt t="7161" x="2143125" y="908050"/>
          <p14:tracePt t="7177" x="2114550" y="908050"/>
          <p14:tracePt t="7194" x="2093913" y="922338"/>
          <p14:tracePt t="7211" x="2065338" y="922338"/>
          <p14:tracePt t="7227" x="2051050" y="922338"/>
          <p14:tracePt t="7244" x="2036763" y="928688"/>
          <p14:tracePt t="7260" x="2028825" y="928688"/>
          <p14:tracePt t="7260" x="2014538" y="936625"/>
          <p14:tracePt t="7293" x="1985963" y="950913"/>
          <p14:tracePt t="7294" x="1965325" y="965200"/>
          <p14:tracePt t="7311" x="1943100" y="985838"/>
          <p14:tracePt t="7328" x="1914525" y="1000125"/>
          <p14:tracePt t="7344" x="1885950" y="1022350"/>
          <p14:tracePt t="7361" x="1871663" y="1028700"/>
          <p14:tracePt t="7377" x="1857375" y="1042988"/>
          <p14:tracePt t="7394" x="1851025" y="1057275"/>
          <p14:tracePt t="7410" x="1843088" y="1065213"/>
          <p14:tracePt t="7428" x="1814513" y="1093788"/>
          <p14:tracePt t="7445" x="1808163" y="1100138"/>
          <p14:tracePt t="7460" x="1808163" y="1114425"/>
          <p14:tracePt t="7477" x="1800225" y="1128713"/>
          <p14:tracePt t="7518" x="1800225" y="1136650"/>
          <p14:tracePt t="7526" x="1800225" y="1143000"/>
          <p14:tracePt t="7543" x="1800225" y="1165225"/>
          <p14:tracePt t="7544" x="1800225" y="1171575"/>
          <p14:tracePt t="7560" x="1800225" y="1200150"/>
          <p14:tracePt t="7578" x="1800225" y="1214438"/>
          <p14:tracePt t="7594" x="1800225" y="1243013"/>
          <p14:tracePt t="7611" x="1800225" y="1271588"/>
          <p14:tracePt t="7627" x="1800225" y="1293813"/>
          <p14:tracePt t="7643" x="1836738" y="1343025"/>
          <p14:tracePt t="7661" x="1857375" y="1385888"/>
          <p14:tracePt t="7677" x="1865313" y="1393825"/>
          <p14:tracePt t="7694" x="1893888" y="1414463"/>
          <p14:tracePt t="7710" x="1914525" y="1422400"/>
          <p14:tracePt t="7727" x="1943100" y="1428750"/>
          <p14:tracePt t="7743" x="1965325" y="1443038"/>
          <p14:tracePt t="7760" x="2000250" y="1450975"/>
          <p14:tracePt t="7776" x="2028825" y="1450975"/>
          <p14:tracePt t="7793" x="2085975" y="1457325"/>
          <p14:tracePt t="7810" x="2151063" y="1457325"/>
          <p14:tracePt t="7827" x="2208213" y="1457325"/>
          <p14:tracePt t="7845" x="2251075" y="1457325"/>
          <p14:tracePt t="7860" x="2286000" y="1457325"/>
          <p14:tracePt t="7877" x="2328863" y="1457325"/>
          <p14:tracePt t="7893" x="2379663" y="1457325"/>
          <p14:tracePt t="7910" x="2414588" y="1450975"/>
          <p14:tracePt t="7926" x="2436813" y="1436688"/>
          <p14:tracePt t="7943" x="2457450" y="1428750"/>
          <p14:tracePt t="7959" x="2471738" y="1428750"/>
          <p14:tracePt t="7976" x="2500313" y="1414463"/>
          <p14:tracePt t="7992" x="2508250" y="1408113"/>
          <p14:tracePt t="8009" x="2514600" y="1408113"/>
          <p14:tracePt t="8027" x="2528888" y="1408113"/>
          <p14:tracePt t="8042" x="2536825" y="1400175"/>
          <p14:tracePt t="8060" x="2551113" y="1393825"/>
          <p14:tracePt t="8076" x="2571750" y="1357313"/>
          <p14:tracePt t="8093" x="2586038" y="1343025"/>
          <p14:tracePt t="8109" x="2593975" y="1322388"/>
          <p14:tracePt t="8126" x="2600325" y="1279525"/>
          <p14:tracePt t="8142" x="2600325" y="1250950"/>
          <p14:tracePt t="8159" x="2600325" y="1222375"/>
          <p14:tracePt t="8176" x="2600325" y="1200150"/>
          <p14:tracePt t="8193" x="2600325" y="1185863"/>
          <p14:tracePt t="8209" x="2600325" y="1171575"/>
          <p14:tracePt t="8226" x="2586038" y="1157288"/>
          <p14:tracePt t="8242" x="2543175" y="1122363"/>
          <p14:tracePt t="8258" x="2500313" y="1093788"/>
          <p14:tracePt t="8275" x="2436813" y="1071563"/>
          <p14:tracePt t="8292" x="2271713" y="993775"/>
          <p14:tracePt t="8310" x="2157413" y="957263"/>
          <p14:tracePt t="8326" x="2057400" y="922338"/>
          <p14:tracePt t="8342" x="2000250" y="900113"/>
          <p14:tracePt t="8359" x="1957388" y="900113"/>
          <p14:tracePt t="8375" x="1922463" y="893763"/>
          <p14:tracePt t="8393" x="1893888" y="879475"/>
          <p14:tracePt t="8409" x="1879600" y="879475"/>
          <p14:tracePt t="8425" x="1871663" y="879475"/>
          <p14:tracePt t="8443" x="1843088" y="879475"/>
          <p14:tracePt t="8460" x="1822450" y="879475"/>
          <p14:tracePt t="8476" x="1800225" y="879475"/>
          <p14:tracePt t="8492" x="1785938" y="879475"/>
          <p14:tracePt t="8509" x="1765300" y="879475"/>
          <p14:tracePt t="8526" x="1751013" y="879475"/>
          <p14:tracePt t="8543" x="1743075" y="879475"/>
          <p14:tracePt t="8559" x="1708150" y="879475"/>
          <p14:tracePt t="8576" x="1685925" y="879475"/>
          <p14:tracePt t="8592" x="1665288" y="885825"/>
          <p14:tracePt t="8609" x="1608138" y="922338"/>
          <p14:tracePt t="8625" x="1571625" y="942975"/>
          <p14:tracePt t="8642" x="1536700" y="971550"/>
          <p14:tracePt t="8659" x="1514475" y="985838"/>
          <p14:tracePt t="8702" x="1508125" y="1000125"/>
          <p14:tracePt t="8724" x="1500188" y="1008063"/>
          <p14:tracePt t="8758" x="1493838" y="1014413"/>
          <p14:tracePt t="9038" x="1493838" y="1028700"/>
          <p14:tracePt t="9046" x="1493838" y="1036638"/>
          <p14:tracePt t="9054" x="1493838" y="1050925"/>
          <p14:tracePt t="9058" x="1493838" y="1057275"/>
          <p14:tracePt t="9075" x="1493838" y="1085850"/>
          <p14:tracePt t="9092" x="1493838" y="1093788"/>
          <p14:tracePt t="9108" x="1493838" y="1114425"/>
          <p14:tracePt t="9150" x="1493838" y="1122363"/>
          <p14:tracePt t="9163" x="1493838" y="1128713"/>
          <p14:tracePt t="9166" x="1493838" y="1165225"/>
          <p14:tracePt t="9175" x="1493838" y="1208088"/>
          <p14:tracePt t="9191" x="1493838" y="1279525"/>
          <p14:tracePt t="9208" x="1493838" y="1322388"/>
          <p14:tracePt t="9225" x="1493838" y="1379538"/>
          <p14:tracePt t="9241" x="1485900" y="1450975"/>
          <p14:tracePt t="9258" x="1485900" y="1493838"/>
          <p14:tracePt t="9275" x="1485900" y="1557338"/>
          <p14:tracePt t="9292" x="1485900" y="1614488"/>
          <p14:tracePt t="9307" x="1485900" y="1700213"/>
          <p14:tracePt t="9325" x="1500188" y="1808163"/>
          <p14:tracePt t="9340" x="1508125" y="1893888"/>
          <p14:tracePt t="9340" x="1522413" y="1928813"/>
          <p14:tracePt t="9358" x="1528763" y="2008188"/>
          <p14:tracePt t="9375" x="1550988" y="2079625"/>
          <p14:tracePt t="9390" x="1557338" y="2122488"/>
          <p14:tracePt t="9408" x="1571625" y="2179638"/>
          <p14:tracePt t="9424" x="1571625" y="2251075"/>
          <p14:tracePt t="9442" x="1571625" y="2308225"/>
          <p14:tracePt t="9457" x="1571625" y="2365375"/>
          <p14:tracePt t="9474" x="1571625" y="2443163"/>
          <p14:tracePt t="9491" x="1571625" y="2493963"/>
          <p14:tracePt t="9508" x="1571625" y="2551113"/>
          <p14:tracePt t="9524" x="1571625" y="2614613"/>
          <p14:tracePt t="9541" x="1571625" y="2679700"/>
          <p14:tracePt t="9557" x="1571625" y="2779713"/>
          <p14:tracePt t="9574" x="1571625" y="2828925"/>
          <p14:tracePt t="9591" x="1557338" y="2900363"/>
          <p14:tracePt t="9607" x="1550988" y="2965450"/>
          <p14:tracePt t="9624" x="1550988" y="3022600"/>
          <p14:tracePt t="9640" x="1536700" y="3065463"/>
          <p14:tracePt t="9657" x="1528763" y="3136900"/>
          <p14:tracePt t="9674" x="1528763" y="3200400"/>
          <p14:tracePt t="9691" x="1528763" y="3286125"/>
          <p14:tracePt t="9707" x="1528763" y="3343275"/>
          <p14:tracePt t="9724" x="1528763" y="3386138"/>
          <p14:tracePt t="9741" x="1528763" y="3443288"/>
          <p14:tracePt t="9757" x="1528763" y="3536950"/>
          <p14:tracePt t="9774" x="1528763" y="3579813"/>
          <p14:tracePt t="9790" x="1528763" y="3657600"/>
          <p14:tracePt t="9807" x="1528763" y="3700463"/>
          <p14:tracePt t="9824" x="1528763" y="3743325"/>
          <p14:tracePt t="9841" x="1528763" y="3779838"/>
          <p14:tracePt t="9857" x="1528763" y="3794125"/>
          <p14:tracePt t="9874" x="1557338" y="3829050"/>
          <p14:tracePt t="9891" x="1579563" y="3851275"/>
          <p14:tracePt t="9907" x="1628775" y="3886200"/>
          <p14:tracePt t="9924" x="1651000" y="3908425"/>
          <p14:tracePt t="9940" x="1685925" y="3929063"/>
          <p14:tracePt t="9957" x="1728788" y="3957638"/>
          <p14:tracePt t="9974" x="1871663" y="4022725"/>
          <p14:tracePt t="9990" x="1971675" y="4065588"/>
          <p14:tracePt t="10006" x="2036763" y="4086225"/>
          <p14:tracePt t="10023" x="2114550" y="4129088"/>
          <p14:tracePt t="10040" x="2179638" y="4151313"/>
          <p14:tracePt t="10057" x="2251075" y="4179888"/>
          <p14:tracePt t="10073" x="2293938" y="4200525"/>
          <p14:tracePt t="10090" x="2343150" y="4229100"/>
          <p14:tracePt t="10107" x="2393950" y="4229100"/>
          <p14:tracePt t="10123" x="2443163" y="4237038"/>
          <p14:tracePt t="10140" x="2508250" y="4237038"/>
          <p14:tracePt t="10156" x="2565400" y="4237038"/>
          <p14:tracePt t="10173" x="2628900" y="4243388"/>
          <p14:tracePt t="10190" x="2751138" y="4265613"/>
          <p14:tracePt t="10207" x="2814638" y="4279900"/>
          <p14:tracePt t="10223" x="2908300" y="4279900"/>
          <p14:tracePt t="10239" x="2971800" y="4279900"/>
          <p14:tracePt t="10257" x="3051175" y="4279900"/>
          <p14:tracePt t="10273" x="3122613" y="4271963"/>
          <p14:tracePt t="10290" x="3236913" y="4237038"/>
          <p14:tracePt t="10306" x="3351213" y="4208463"/>
          <p14:tracePt t="10323" x="3443288" y="4194175"/>
          <p14:tracePt t="10339" x="3522663" y="4151313"/>
          <p14:tracePt t="10356" x="3586163" y="4100513"/>
          <p14:tracePt t="10374" x="3636963" y="4014788"/>
          <p14:tracePt t="10389" x="3694113" y="3814763"/>
          <p14:tracePt t="10408" x="3729038" y="3665538"/>
          <p14:tracePt t="10423" x="3765550" y="3536950"/>
          <p14:tracePt t="10441" x="3786188" y="3457575"/>
          <p14:tracePt t="10457" x="3822700" y="3351213"/>
          <p14:tracePt t="10473" x="3843338" y="3186113"/>
          <p14:tracePt t="10489" x="3871913" y="3065463"/>
          <p14:tracePt t="10506" x="3879850" y="2908300"/>
          <p14:tracePt t="10523" x="3908425" y="2779713"/>
          <p14:tracePt t="10539" x="3908425" y="2671763"/>
          <p14:tracePt t="10556" x="3908425" y="2608263"/>
          <p14:tracePt t="10573" x="3908425" y="2528888"/>
          <p14:tracePt t="10573" x="3908425" y="2493963"/>
          <p14:tracePt t="10591" x="3900488" y="2414588"/>
          <p14:tracePt t="10606" x="3871913" y="2328863"/>
          <p14:tracePt t="10623" x="3857625" y="2286000"/>
          <p14:tracePt t="10639" x="3814763" y="2208213"/>
          <p14:tracePt t="10656" x="3771900" y="2143125"/>
          <p14:tracePt t="10672" x="3736975" y="2114550"/>
          <p14:tracePt t="10689" x="3700463" y="2065338"/>
          <p14:tracePt t="10706" x="3665538" y="2043113"/>
          <p14:tracePt t="10722" x="3651250" y="2028825"/>
          <p14:tracePt t="10739" x="3600450" y="2000250"/>
          <p14:tracePt t="10756" x="3551238" y="1951038"/>
          <p14:tracePt t="10773" x="3508375" y="1914525"/>
          <p14:tracePt t="10789" x="3443288" y="1879600"/>
          <p14:tracePt t="10789" x="3429000" y="1879600"/>
          <p14:tracePt t="10806" x="3371850" y="1851025"/>
          <p14:tracePt t="10822" x="3328988" y="1836738"/>
          <p14:tracePt t="10839" x="3271838" y="1800225"/>
          <p14:tracePt t="10856" x="3214688" y="1779588"/>
          <p14:tracePt t="10872" x="3157538" y="1751013"/>
          <p14:tracePt t="10889" x="3079750" y="1728788"/>
          <p14:tracePt t="10906" x="2986088" y="1700213"/>
          <p14:tracePt t="10922" x="2908300" y="1685925"/>
          <p14:tracePt t="10938" x="2794000" y="1679575"/>
          <p14:tracePt t="10956" x="2657475" y="1643063"/>
          <p14:tracePt t="10972" x="2543175" y="1622425"/>
          <p14:tracePt t="10989" x="2443163" y="1571625"/>
          <p14:tracePt t="11005" x="2343150" y="1571625"/>
          <p14:tracePt t="11022" x="2271713" y="1565275"/>
          <p14:tracePt t="11038" x="2208213" y="1565275"/>
          <p14:tracePt t="11055" x="2143125" y="1565275"/>
          <p14:tracePt t="11071" x="2036763" y="1565275"/>
          <p14:tracePt t="11089" x="1957388" y="1565275"/>
          <p14:tracePt t="11105" x="1908175" y="1565275"/>
          <p14:tracePt t="11121" x="1851025" y="1565275"/>
          <p14:tracePt t="11139" x="1793875" y="1565275"/>
          <p14:tracePt t="11155" x="1751013" y="1565275"/>
          <p14:tracePt t="11172" x="1708150" y="1565275"/>
          <p14:tracePt t="11188" x="1671638" y="1565275"/>
          <p14:tracePt t="11205" x="1636713" y="1565275"/>
          <p14:tracePt t="11223" x="1608138" y="1585913"/>
          <p14:tracePt t="11238" x="1565275" y="1600200"/>
          <p14:tracePt t="11256" x="1528763" y="1636713"/>
          <p14:tracePt t="11271" x="1493838" y="1665288"/>
          <p14:tracePt t="11289" x="1465263" y="1708150"/>
          <p14:tracePt t="11305" x="1450975" y="1736725"/>
          <p14:tracePt t="11323" x="1422400" y="1785938"/>
          <p14:tracePt t="11338" x="1400175" y="1822450"/>
          <p14:tracePt t="11355" x="1393825" y="1885950"/>
          <p14:tracePt t="11372" x="1365250" y="1957388"/>
          <p14:tracePt t="11388" x="1343025" y="2071688"/>
          <p14:tracePt t="11406" x="1322388" y="2179638"/>
          <p14:tracePt t="11421" x="1257300" y="2414588"/>
          <p14:tracePt t="11439" x="1243013" y="2514600"/>
          <p14:tracePt t="11456" x="1222375" y="2593975"/>
          <p14:tracePt t="11472" x="1200150" y="2686050"/>
          <p14:tracePt t="11488" x="1193800" y="2794000"/>
          <p14:tracePt t="11504" x="1179513" y="2900363"/>
          <p14:tracePt t="11522" x="1143000" y="3028950"/>
          <p14:tracePt t="11538" x="1136650" y="3128963"/>
          <p14:tracePt t="11555" x="1122363" y="3208338"/>
          <p14:tracePt t="11571" x="1122363" y="3271838"/>
          <p14:tracePt t="11588" x="1108075" y="3336925"/>
          <p14:tracePt t="11604" x="1093788" y="3408363"/>
          <p14:tracePt t="11621" x="1093788" y="3471863"/>
          <p14:tracePt t="11637" x="1093788" y="3565525"/>
          <p14:tracePt t="11655" x="1093788" y="3600450"/>
          <p14:tracePt t="11671" x="1093788" y="3622675"/>
          <p14:tracePt t="11688" x="1093788" y="3643313"/>
          <p14:tracePt t="11704" x="1093788" y="3679825"/>
          <p14:tracePt t="11721" x="1093788" y="3714750"/>
          <p14:tracePt t="11737" x="1100138" y="3757613"/>
          <p14:tracePt t="11754" x="1108075" y="3794125"/>
          <p14:tracePt t="11771" x="1114425" y="3814763"/>
          <p14:tracePt t="11787" x="1143000" y="3857625"/>
          <p14:tracePt t="11805" x="1150938" y="3879850"/>
          <p14:tracePt t="11821" x="1171575" y="3900488"/>
          <p14:tracePt t="11838" x="1200150" y="3914775"/>
          <p14:tracePt t="11855" x="1222375" y="3922713"/>
          <p14:tracePt t="11870" x="1243013" y="3943350"/>
          <p14:tracePt t="11904" x="1271588" y="3951288"/>
          <p14:tracePt t="11904" x="1300163" y="3971925"/>
          <p14:tracePt t="11921" x="1343025" y="3979863"/>
          <p14:tracePt t="11937" x="1350963" y="3979863"/>
          <p14:tracePt t="11954" x="1393825" y="3994150"/>
          <p14:tracePt t="11971" x="1428750" y="4008438"/>
          <p14:tracePt t="11987" x="1471613" y="4014788"/>
          <p14:tracePt t="12004" x="1550988" y="4037013"/>
          <p14:tracePt t="12020" x="1608138" y="4057650"/>
          <p14:tracePt t="12020" x="1651000" y="4065588"/>
          <p14:tracePt t="12038" x="1714500" y="4086225"/>
          <p14:tracePt t="12054" x="1800225" y="4108450"/>
          <p14:tracePt t="12071" x="1865313" y="4129088"/>
          <p14:tracePt t="12087" x="1965325" y="4157663"/>
          <p14:tracePt t="12104" x="2051050" y="4157663"/>
          <p14:tracePt t="12120" x="2151063" y="4179888"/>
          <p14:tracePt t="12137" x="2236788" y="4194175"/>
          <p14:tracePt t="12154" x="2351088" y="4214813"/>
          <p14:tracePt t="12170" x="2443163" y="4222750"/>
          <p14:tracePt t="12187" x="2536825" y="4237038"/>
          <p14:tracePt t="12204" x="2593975" y="4243388"/>
          <p14:tracePt t="12221" x="2636838" y="4243388"/>
          <p14:tracePt t="12237" x="2686050" y="4243388"/>
          <p14:tracePt t="12254" x="2751138" y="4243388"/>
          <p14:tracePt t="12270" x="2808288" y="4243388"/>
          <p14:tracePt t="12287" x="2857500" y="4243388"/>
          <p14:tracePt t="12303" x="2908300" y="4243388"/>
          <p14:tracePt t="12320" x="2951163" y="4243388"/>
          <p14:tracePt t="12337" x="3000375" y="4243388"/>
          <p14:tracePt t="12353" x="3071813" y="4243388"/>
          <p14:tracePt t="12371" x="3114675" y="4243388"/>
          <p14:tracePt t="12386" x="3157538" y="4214813"/>
          <p14:tracePt t="12404" x="3214688" y="4194175"/>
          <p14:tracePt t="12420" x="3265488" y="4157663"/>
          <p14:tracePt t="12437" x="3451225" y="4008438"/>
          <p14:tracePt t="12454" x="3551238" y="3886200"/>
          <p14:tracePt t="12470" x="3629025" y="3779838"/>
          <p14:tracePt t="12487" x="3700463" y="3657600"/>
          <p14:tracePt t="12503" x="3751263" y="3508375"/>
          <p14:tracePt t="12520" x="3786188" y="3379788"/>
          <p14:tracePt t="12537" x="3843338" y="3200400"/>
          <p14:tracePt t="12554" x="3879850" y="3000375"/>
          <p14:tracePt t="12570" x="3929063" y="2808288"/>
          <p14:tracePt t="12586" x="3957638" y="2665413"/>
          <p14:tracePt t="12603" x="3965575" y="2486025"/>
          <p14:tracePt t="12620" x="4008438" y="2322513"/>
          <p14:tracePt t="12636" x="4014788" y="2200275"/>
          <p14:tracePt t="12653" x="4029075" y="2079625"/>
          <p14:tracePt t="12670" x="4029075" y="2000250"/>
          <p14:tracePt t="12687" x="4029075" y="1936750"/>
          <p14:tracePt t="12704" x="4029075" y="1871663"/>
          <p14:tracePt t="12720" x="4014788" y="1822450"/>
          <p14:tracePt t="12737" x="3986213" y="1785938"/>
          <p14:tracePt t="12753" x="3951288" y="1757363"/>
          <p14:tracePt t="12770" x="3886200" y="1722438"/>
          <p14:tracePt t="12786" x="3843338" y="1722438"/>
          <p14:tracePt t="12803" x="3786188" y="1708150"/>
          <p14:tracePt t="12820" x="3729038" y="1693863"/>
          <p14:tracePt t="12836" x="3636963" y="1665288"/>
          <p14:tracePt t="12836" x="3543300" y="1636713"/>
          <p14:tracePt t="12854" x="3457575" y="1636713"/>
          <p14:tracePt t="12869" x="3271838" y="1593850"/>
          <p14:tracePt t="12887" x="3165475" y="1579563"/>
          <p14:tracePt t="12903" x="3079750" y="1579563"/>
          <p14:tracePt t="12920" x="2994025" y="1579563"/>
          <p14:tracePt t="12936" x="2894013" y="1579563"/>
          <p14:tracePt t="12952" x="2800350" y="1579563"/>
          <p14:tracePt t="12969" x="2693988" y="1579563"/>
          <p14:tracePt t="12986" x="2571750" y="1579563"/>
          <p14:tracePt t="13003" x="2414588" y="1579563"/>
          <p14:tracePt t="13019" x="2243138" y="1579563"/>
          <p14:tracePt t="13036" x="2151063" y="1579563"/>
          <p14:tracePt t="13052" x="2065338" y="1579563"/>
          <p14:tracePt t="13069" x="1900238" y="1579563"/>
          <p14:tracePt t="13086" x="1828800" y="1579563"/>
          <p14:tracePt t="13102" x="1736725" y="1579563"/>
          <p14:tracePt t="13119" x="1643063" y="1579563"/>
          <p14:tracePt t="13135" x="1528763" y="1579563"/>
          <p14:tracePt t="13152" x="1450975" y="1579563"/>
          <p14:tracePt t="13169" x="1414463" y="1579563"/>
          <p14:tracePt t="13186" x="1385888" y="1579563"/>
          <p14:tracePt t="13222" x="1379538" y="1579563"/>
          <p14:tracePt t="13230" x="1371600" y="1579563"/>
          <p14:tracePt t="13246" x="1357313" y="1579563"/>
          <p14:tracePt t="13278" x="1336675" y="1600200"/>
          <p14:tracePt t="13286" x="1328738" y="1636713"/>
          <p14:tracePt t="13289" x="1322388" y="1708150"/>
          <p14:tracePt t="13303" x="1322388" y="1779588"/>
          <p14:tracePt t="13319" x="1322388" y="1857375"/>
          <p14:tracePt t="13336" x="1322388" y="2014538"/>
          <p14:tracePt t="13352" x="1322388" y="2157413"/>
          <p14:tracePt t="13369" x="1308100" y="2351088"/>
          <p14:tracePt t="13385" x="1265238" y="2579688"/>
          <p14:tracePt t="13402" x="1243013" y="2751138"/>
          <p14:tracePt t="13418" x="1200150" y="2979738"/>
          <p14:tracePt t="13435" x="1185863" y="3194050"/>
          <p14:tracePt t="13452" x="1150938" y="3386138"/>
          <p14:tracePt t="13469" x="1150938" y="3594100"/>
          <p14:tracePt t="13469" x="1150938" y="3679825"/>
          <p14:tracePt t="13487" x="1150938" y="3765550"/>
          <p14:tracePt t="13502" x="1150938" y="3908425"/>
          <p14:tracePt t="13519" x="1165225" y="3965575"/>
          <p14:tracePt t="13535" x="1171575" y="4008438"/>
          <p14:tracePt t="13552" x="1193800" y="4057650"/>
          <p14:tracePt t="13568" x="1200150" y="4100513"/>
          <p14:tracePt t="13585" x="1200150" y="4143375"/>
          <p14:tracePt t="13602" x="1208088" y="4200525"/>
          <p14:tracePt t="13618" x="1214438" y="4243388"/>
          <p14:tracePt t="13635" x="1243013" y="4271963"/>
          <p14:tracePt t="13652" x="1250950" y="4279900"/>
          <p14:tracePt t="13668" x="1265238" y="4279900"/>
          <p14:tracePt t="13685" x="1293813" y="4286250"/>
          <p14:tracePt t="13702" x="1357313" y="4294188"/>
          <p14:tracePt t="13718" x="1457325" y="4314825"/>
          <p14:tracePt t="13735" x="1579563" y="4322763"/>
          <p14:tracePt t="13751" x="1736725" y="4322763"/>
          <p14:tracePt t="13768" x="1908175" y="4322763"/>
          <p14:tracePt t="13785" x="2100263" y="4322763"/>
          <p14:tracePt t="13801" x="2271713" y="4322763"/>
          <p14:tracePt t="13819" x="2457450" y="4322763"/>
          <p14:tracePt t="13834" x="2651125" y="4322763"/>
          <p14:tracePt t="13853" x="2843213" y="4337050"/>
          <p14:tracePt t="13868" x="2965450" y="4337050"/>
          <p14:tracePt t="13885" x="3108325" y="4337050"/>
          <p14:tracePt t="13900" x="3314700" y="4337050"/>
          <p14:tracePt t="13919" x="3451225" y="4337050"/>
          <p14:tracePt t="13934" x="3536950" y="4337050"/>
          <p14:tracePt t="13951" x="3622675" y="4337050"/>
          <p14:tracePt t="13967" x="3679825" y="4329113"/>
          <p14:tracePt t="13983" x="3714750" y="4329113"/>
          <p14:tracePt t="14001" x="3736975" y="4314825"/>
          <p14:tracePt t="14017" x="3757613" y="4314825"/>
          <p14:tracePt t="14034" x="3786188" y="4308475"/>
          <p14:tracePt t="14051" x="3829050" y="4308475"/>
          <p14:tracePt t="14067" x="3886200" y="4279900"/>
          <p14:tracePt t="14084" x="3929063" y="4265613"/>
          <p14:tracePt t="14100" x="3994150" y="4200525"/>
          <p14:tracePt t="14100" x="4057650" y="4143375"/>
          <p14:tracePt t="14118" x="4165600" y="3986213"/>
          <p14:tracePt t="14134" x="4214813" y="3808413"/>
          <p14:tracePt t="14152" x="4243388" y="3629025"/>
          <p14:tracePt t="14167" x="4279900" y="3422650"/>
          <p14:tracePt t="14184" x="4308475" y="3179763"/>
          <p14:tracePt t="14201" x="4308475" y="2922588"/>
          <p14:tracePt t="14218" x="4308475" y="2714625"/>
          <p14:tracePt t="14235" x="4308475" y="2493963"/>
          <p14:tracePt t="14251" x="4308475" y="2351088"/>
          <p14:tracePt t="14267" x="4308475" y="2257425"/>
          <p14:tracePt t="14284" x="4308475" y="2193925"/>
          <p14:tracePt t="14301" x="4294188" y="2128838"/>
          <p14:tracePt t="14317" x="4257675" y="2051050"/>
          <p14:tracePt t="14335" x="4200525" y="1993900"/>
          <p14:tracePt t="14351" x="4143375" y="1965325"/>
          <p14:tracePt t="14368" x="4057650" y="1922463"/>
          <p14:tracePt t="14384" x="3979863" y="1908175"/>
          <p14:tracePt t="14401" x="3865563" y="1865313"/>
          <p14:tracePt t="14417" x="3765550" y="1843088"/>
          <p14:tracePt t="14434" x="3665538" y="1808163"/>
          <p14:tracePt t="14452" x="3579813" y="1800225"/>
          <p14:tracePt t="14468" x="3465513" y="1779588"/>
          <p14:tracePt t="14484" x="3371850" y="1757363"/>
          <p14:tracePt t="14500" x="3294063" y="1743075"/>
          <p14:tracePt t="14517" x="3208338" y="1743075"/>
          <p14:tracePt t="14533" x="3100388" y="1736725"/>
          <p14:tracePt t="14550" x="2957513" y="1700213"/>
          <p14:tracePt t="14568" x="2851150" y="1700213"/>
          <p14:tracePt t="14583" x="2751138" y="1700213"/>
          <p14:tracePt t="14600" x="2651125" y="1685925"/>
          <p14:tracePt t="14617" x="2571750" y="1679575"/>
          <p14:tracePt t="14634" x="2500313" y="1671638"/>
          <p14:tracePt t="14650" x="2393950" y="1671638"/>
          <p14:tracePt t="14667" x="2300288" y="1671638"/>
          <p14:tracePt t="14683" x="2200275" y="1671638"/>
          <p14:tracePt t="14700" x="2085975" y="1643063"/>
          <p14:tracePt t="14717" x="1993900" y="1636713"/>
          <p14:tracePt t="14734" x="1928813" y="1628775"/>
          <p14:tracePt t="14734" x="1900238" y="1628775"/>
          <p14:tracePt t="14751" x="1857375" y="1628775"/>
          <p14:tracePt t="14767" x="1843088" y="1622425"/>
          <p14:tracePt t="14783" x="1814513" y="1622425"/>
          <p14:tracePt t="14800" x="1808163" y="1622425"/>
          <p14:tracePt t="14847" x="1800225" y="1622425"/>
          <p14:tracePt t="14879" x="1771650" y="1651000"/>
          <p14:tracePt t="14885" x="1751013" y="1722438"/>
          <p14:tracePt t="14886" x="1743075" y="1765300"/>
          <p14:tracePt t="14900" x="1708150" y="1879600"/>
          <p14:tracePt t="14916" x="1685925" y="1985963"/>
          <p14:tracePt t="14916" x="1643063" y="2065338"/>
          <p14:tracePt t="14934" x="1643063" y="2151063"/>
          <p14:tracePt t="14949" x="1585913" y="2336800"/>
          <p14:tracePt t="14967" x="1550988" y="2486025"/>
          <p14:tracePt t="14983" x="1514475" y="2628900"/>
          <p14:tracePt t="15000" x="1450975" y="2765425"/>
          <p14:tracePt t="15016" x="1414463" y="2879725"/>
          <p14:tracePt t="15033" x="1393825" y="3008313"/>
          <p14:tracePt t="15050" x="1357313" y="3186113"/>
          <p14:tracePt t="15066" x="1357313" y="3308350"/>
          <p14:tracePt t="15083" x="1357313" y="3414713"/>
          <p14:tracePt t="15100" x="1357313" y="3522663"/>
          <p14:tracePt t="15117" x="1357313" y="3594100"/>
          <p14:tracePt t="15133" x="1343025" y="3665538"/>
          <p14:tracePt t="15133" x="1343025" y="3694113"/>
          <p14:tracePt t="15150" x="1343025" y="3743325"/>
          <p14:tracePt t="15167" x="1343025" y="3757613"/>
          <p14:tracePt t="15183" x="1343025" y="3786188"/>
          <p14:tracePt t="15199" x="1365250" y="3800475"/>
          <p14:tracePt t="15216" x="1379538" y="3808413"/>
          <p14:tracePt t="15233" x="1400175" y="3822700"/>
          <p14:tracePt t="15249" x="1428750" y="3836988"/>
          <p14:tracePt t="15266" x="1457325" y="3865563"/>
          <p14:tracePt t="15282" x="1508125" y="3894138"/>
          <p14:tracePt t="15300" x="1579563" y="3937000"/>
          <p14:tracePt t="15316" x="1651000" y="3971925"/>
          <p14:tracePt t="15333" x="1779588" y="4022725"/>
          <p14:tracePt t="15350" x="1900238" y="4079875"/>
          <p14:tracePt t="15366" x="2000250" y="4108450"/>
          <p14:tracePt t="15382" x="2100263" y="4157663"/>
          <p14:tracePt t="15399" x="2214563" y="4200525"/>
          <p14:tracePt t="15416" x="2343150" y="4229100"/>
          <p14:tracePt t="15432" x="2493963" y="4279900"/>
          <p14:tracePt t="15450" x="2671763" y="4314825"/>
          <p14:tracePt t="15466" x="2843213" y="4329113"/>
          <p14:tracePt t="15483" x="2957513" y="4337050"/>
          <p14:tracePt t="15499" x="3014663" y="4337050"/>
          <p14:tracePt t="15516" x="3057525" y="4337050"/>
          <p14:tracePt t="15533" x="3079750" y="4337050"/>
          <p14:tracePt t="15549" x="3200400" y="4314825"/>
          <p14:tracePt t="15566" x="3314700" y="4294188"/>
          <p14:tracePt t="15582" x="3443288" y="4257675"/>
          <p14:tracePt t="15599" x="3622675" y="4229100"/>
          <p14:tracePt t="15615" x="3714750" y="4200525"/>
          <p14:tracePt t="15632" x="3829050" y="4179888"/>
          <p14:tracePt t="15649" x="3908425" y="4129088"/>
          <p14:tracePt t="15665" x="3971925" y="4100513"/>
          <p14:tracePt t="15681" x="4043363" y="4079875"/>
          <p14:tracePt t="15699" x="4100513" y="4037013"/>
          <p14:tracePt t="15715" x="4194175" y="3929063"/>
          <p14:tracePt t="15731" x="4257675" y="3794125"/>
          <p14:tracePt t="15749" x="4294188" y="3629025"/>
          <p14:tracePt t="15765" x="4294188" y="3357563"/>
          <p14:tracePt t="15782" x="4294188" y="3186113"/>
          <p14:tracePt t="15798" x="4294188" y="2994025"/>
          <p14:tracePt t="15815" x="4294188" y="2836863"/>
          <p14:tracePt t="15832" x="4294188" y="2651125"/>
          <p14:tracePt t="15849" x="4294188" y="2493963"/>
          <p14:tracePt t="15865" x="4294188" y="2386013"/>
          <p14:tracePt t="15881" x="4294188" y="2293938"/>
          <p14:tracePt t="15899" x="4294188" y="2251075"/>
          <p14:tracePt t="15915" x="4294188" y="2214563"/>
          <p14:tracePt t="15932" x="4294188" y="2200275"/>
          <p14:tracePt t="15947" x="4257675" y="2179638"/>
          <p14:tracePt t="15964" x="4222750" y="2165350"/>
          <p14:tracePt t="15981" x="4151313" y="2128838"/>
          <p14:tracePt t="15999" x="4122738" y="2114550"/>
          <p14:tracePt t="16015" x="4051300" y="2085975"/>
          <p14:tracePt t="16032" x="3951288" y="2065338"/>
          <p14:tracePt t="16048" x="3857625" y="2028825"/>
          <p14:tracePt t="16065" x="3779838" y="2022475"/>
          <p14:tracePt t="16082" x="3629025" y="1971675"/>
          <p14:tracePt t="16098" x="3486150" y="1957388"/>
          <p14:tracePt t="16115" x="3357563" y="1936750"/>
          <p14:tracePt t="16131" x="3243263" y="1914525"/>
          <p14:tracePt t="16148" x="3136900" y="1900238"/>
          <p14:tracePt t="16164" x="3014663" y="1900238"/>
          <p14:tracePt t="16182" x="2800350" y="1893888"/>
          <p14:tracePt t="16198" x="2651125" y="1893888"/>
          <p14:tracePt t="16214" x="2451100" y="1851025"/>
          <p14:tracePt t="16231" x="2279650" y="1822450"/>
          <p14:tracePt t="16247" x="2171700" y="1822450"/>
          <p14:tracePt t="16264" x="2028825" y="1822450"/>
          <p14:tracePt t="16280" x="1943100" y="1814513"/>
          <p14:tracePt t="16298" x="1865313" y="1814513"/>
          <p14:tracePt t="16314" x="1814513" y="1814513"/>
          <p14:tracePt t="16331" x="1771650" y="1814513"/>
          <p14:tracePt t="16347" x="1693863" y="1814513"/>
          <p14:tracePt t="16363" x="1651000" y="1814513"/>
          <p14:tracePt t="16382" x="1622425" y="1814513"/>
          <p14:tracePt t="16397" x="1565275" y="1836738"/>
          <p14:tracePt t="16415" x="1550988" y="1843088"/>
          <p14:tracePt t="16431" x="1528763" y="1871663"/>
          <p14:tracePt t="16448" x="1500188" y="1893888"/>
          <p14:tracePt t="16464" x="1471613" y="1979613"/>
          <p14:tracePt t="16480" x="1457325" y="2051050"/>
          <p14:tracePt t="16497" x="1457325" y="2128838"/>
          <p14:tracePt t="16514" x="1457325" y="2222500"/>
          <p14:tracePt t="16531" x="1457325" y="2314575"/>
          <p14:tracePt t="16547" x="1450975" y="2451100"/>
          <p14:tracePt t="16565" x="1436688" y="2614613"/>
          <p14:tracePt t="16581" x="1379538" y="2822575"/>
          <p14:tracePt t="16597" x="1365250" y="3136900"/>
          <p14:tracePt t="16614" x="1328738" y="3279775"/>
          <p14:tracePt t="16631" x="1322388" y="3394075"/>
          <p14:tracePt t="16647" x="1322388" y="3457575"/>
          <p14:tracePt t="16664" x="1322388" y="3522663"/>
          <p14:tracePt t="16680" x="1322388" y="3579813"/>
          <p14:tracePt t="16697" x="1322388" y="3622675"/>
          <p14:tracePt t="16715" x="1322388" y="3714750"/>
          <p14:tracePt t="16730" x="1322388" y="3786188"/>
          <p14:tracePt t="16747" x="1322388" y="3843338"/>
          <p14:tracePt t="16764" x="1322388" y="3886200"/>
          <p14:tracePt t="16781" x="1322388" y="3929063"/>
          <p14:tracePt t="16797" x="1322388" y="4029075"/>
          <p14:tracePt t="16815" x="1322388" y="4079875"/>
          <p14:tracePt t="16831" x="1328738" y="4129088"/>
          <p14:tracePt t="16847" x="1343025" y="4143375"/>
          <p14:tracePt t="16864" x="1371600" y="4143375"/>
          <p14:tracePt t="16880" x="1385888" y="4143375"/>
          <p14:tracePt t="16898" x="1414463" y="4157663"/>
          <p14:tracePt t="16913" x="1457325" y="4157663"/>
          <p14:tracePt t="16930" x="1536700" y="4165600"/>
          <p14:tracePt t="16946" x="1693863" y="4179888"/>
          <p14:tracePt t="16964" x="1936750" y="4179888"/>
          <p14:tracePt t="16980" x="2185988" y="4179888"/>
          <p14:tracePt t="16997" x="2493963" y="4179888"/>
          <p14:tracePt t="16997" x="2614613" y="4179888"/>
          <p14:tracePt t="17014" x="2736850" y="4179888"/>
          <p14:tracePt t="17031" x="2771775" y="4179888"/>
          <p14:tracePt t="17230" x="2765425" y="4179888"/>
          <p14:tracePt t="17238" x="2722563" y="4179888"/>
          <p14:tracePt t="17246" x="2693988" y="4165600"/>
          <p14:tracePt t="17254" x="2671763" y="4151313"/>
          <p14:tracePt t="17264" x="2643188" y="4108450"/>
          <p14:tracePt t="17280" x="2622550" y="4037013"/>
          <p14:tracePt t="17297" x="2614613" y="3979863"/>
          <p14:tracePt t="17314" x="2614613" y="3937000"/>
          <p14:tracePt t="17330" x="2593975" y="3900488"/>
          <p14:tracePt t="17347" x="2586038" y="3879850"/>
          <p14:tracePt t="17363" x="2579688" y="3843338"/>
          <p14:tracePt t="17381" x="2579688" y="3800475"/>
          <p14:tracePt t="17396" x="2571750" y="3757613"/>
          <p14:tracePt t="17413" x="2571750" y="3736975"/>
          <p14:tracePt t="17429" x="2571750" y="3708400"/>
          <p14:tracePt t="17448" x="2571750" y="3694113"/>
          <p14:tracePt t="17534" x="2571750" y="3686175"/>
          <p14:tracePt t="17542" x="2565400" y="3679825"/>
          <p14:tracePt t="17550" x="2557463" y="3657600"/>
          <p14:tracePt t="17563" x="2557463" y="3643313"/>
          <p14:tracePt t="17646" x="2551113" y="3636963"/>
          <p14:tracePt t="17694" x="2551113" y="3608388"/>
          <p14:tracePt t="17701" x="2551113" y="3557588"/>
          <p14:tracePt t="17707" x="2551113" y="3522663"/>
          <p14:tracePt t="17712" x="2536825" y="3457575"/>
          <p14:tracePt t="17728" x="2536825" y="3408363"/>
          <p14:tracePt t="17746" x="2536825" y="3336925"/>
          <p14:tracePt t="17762" x="2551113" y="3265488"/>
          <p14:tracePt t="17779" x="2571750" y="3208338"/>
          <p14:tracePt t="17795" x="2579688" y="3114675"/>
          <p14:tracePt t="17812" x="2608263" y="3057525"/>
          <p14:tracePt t="17830" x="2622550" y="3028950"/>
          <p14:tracePt t="17830" x="2628900" y="3022600"/>
          <p14:tracePt t="18726" x="2628900" y="3000375"/>
          <p14:tracePt t="18734" x="2622550" y="2943225"/>
          <p14:tracePt t="18742" x="2622550" y="2936875"/>
          <p14:tracePt t="18746" x="2622550" y="2928938"/>
          <p14:tracePt t="19015" x="2622550" y="2908300"/>
          <p14:tracePt t="19023" x="2622550" y="2900363"/>
          <p14:tracePt t="19045" x="2622550" y="2886075"/>
          <p14:tracePt t="19046" x="2622550" y="2865438"/>
          <p14:tracePt t="19062" x="2622550" y="2828925"/>
          <p14:tracePt t="19078" x="2643188" y="2765425"/>
          <p14:tracePt t="19095" x="2651125" y="2736850"/>
          <p14:tracePt t="19110" x="2657475" y="2693988"/>
          <p14:tracePt t="19127" x="2657475" y="2679700"/>
          <p14:tracePt t="19143" x="2686050" y="2628900"/>
          <p14:tracePt t="19160" x="2714625" y="2593975"/>
          <p14:tracePt t="19177" x="2728913" y="2551113"/>
          <p14:tracePt t="19194" x="2757488" y="2522538"/>
          <p14:tracePt t="19210" x="2800350" y="2471738"/>
          <p14:tracePt t="19227" x="2828925" y="2422525"/>
          <p14:tracePt t="19243" x="2843213" y="2393950"/>
          <p14:tracePt t="19260" x="2851150" y="2343150"/>
          <p14:tracePt t="19277" x="2851150" y="2322513"/>
          <p14:tracePt t="19294" x="2851150" y="2293938"/>
          <p14:tracePt t="19310" x="2851150" y="2286000"/>
          <p14:tracePt t="19326" x="2851150" y="2271713"/>
          <p14:tracePt t="19406" x="2851150" y="2265363"/>
          <p14:tracePt t="19583" x="2851150" y="2243138"/>
          <p14:tracePt t="19591" x="2843213" y="2243138"/>
          <p14:tracePt t="19595" x="2836863" y="2243138"/>
          <p14:tracePt t="19611" x="2828925" y="2243138"/>
          <p14:tracePt t="19627" x="2822575" y="2243138"/>
          <p14:tracePt t="19644" x="2800350" y="2243138"/>
          <p14:tracePt t="19660" x="2794000" y="2243138"/>
          <p14:tracePt t="19677" x="2786063" y="2243138"/>
          <p14:tracePt t="19694" x="2765425" y="2243138"/>
          <p14:tracePt t="19735" x="2757488" y="2243138"/>
          <p14:tracePt t="19807" x="2751138" y="2243138"/>
          <p14:tracePt t="19855" x="2743200" y="2236788"/>
          <p14:tracePt t="19999" x="2736850" y="2236788"/>
          <p14:tracePt t="20007" x="2722563" y="2236788"/>
          <p14:tracePt t="20014" x="2700338" y="2222500"/>
          <p14:tracePt t="20063" x="2693988" y="2214563"/>
          <p14:tracePt t="20071" x="2686050" y="2214563"/>
          <p14:tracePt t="20079" x="2679700" y="2214563"/>
          <p14:tracePt t="20083" x="2671763" y="2214563"/>
          <p14:tracePt t="20093" x="2657475" y="2214563"/>
          <p14:tracePt t="20110" x="2636838" y="2214563"/>
          <p14:tracePt t="20110" x="2628900" y="2208213"/>
          <p14:tracePt t="20127" x="2593975" y="2208213"/>
          <p14:tracePt t="20144" x="2543175" y="2208213"/>
          <p14:tracePt t="20161" x="2465388" y="2208213"/>
          <p14:tracePt t="20176" x="2400300" y="2208213"/>
          <p14:tracePt t="20193" x="2293938" y="2208213"/>
          <p14:tracePt t="20210" x="2228850" y="2208213"/>
          <p14:tracePt t="20226" x="2157413" y="2165350"/>
          <p14:tracePt t="20243" x="2114550" y="2165350"/>
          <p14:tracePt t="20261" x="2079625" y="2157413"/>
          <p14:tracePt t="20277" x="2036763" y="2151063"/>
          <p14:tracePt t="20293" x="2000250" y="2128838"/>
          <p14:tracePt t="20310" x="1985963" y="2128838"/>
          <p14:tracePt t="20326" x="1936750" y="2122488"/>
          <p14:tracePt t="20344" x="1893888" y="2114550"/>
          <p14:tracePt t="20359" x="1851025" y="2100263"/>
          <p14:tracePt t="20375" x="1814513" y="2100263"/>
          <p14:tracePt t="20393" x="1793875" y="2100263"/>
          <p14:tracePt t="20410" x="1779588" y="2100263"/>
          <p14:tracePt t="20427" x="1771650" y="2100263"/>
          <p14:tracePt t="20471" x="1765300" y="2093913"/>
          <p14:tracePt t="20527" x="1757363" y="2085975"/>
          <p14:tracePt t="21256" x="1771650" y="2085975"/>
          <p14:tracePt t="21271" x="1779588" y="2085975"/>
          <p14:tracePt t="21272" x="1785938" y="2100263"/>
          <p14:tracePt t="21295" x="1793875" y="2100263"/>
          <p14:tracePt t="21303" x="1814513" y="2100263"/>
          <p14:tracePt t="21309" x="1828800" y="2100263"/>
          <p14:tracePt t="21325" x="1836738" y="2108200"/>
          <p14:tracePt t="21342" x="1857375" y="2108200"/>
          <p14:tracePt t="21359" x="1865313" y="2108200"/>
          <p14:tracePt t="21375" x="1908175" y="2108200"/>
          <p14:tracePt t="21392" x="1928813" y="2108200"/>
          <p14:tracePt t="21408" x="1957388" y="2108200"/>
          <p14:tracePt t="21426" x="1971675" y="2108200"/>
          <p14:tracePt t="21441" x="1979613" y="2108200"/>
          <p14:tracePt t="21479" x="1985963" y="2108200"/>
          <p14:tracePt t="21491" x="1993900" y="2108200"/>
          <p14:tracePt t="21495" x="2008188" y="2108200"/>
          <p14:tracePt t="21507" x="2014538" y="2108200"/>
          <p14:tracePt t="21525" x="2028825" y="2093913"/>
          <p14:tracePt t="21541" x="2036763" y="2085975"/>
          <p14:tracePt t="21557" x="2057400" y="2071688"/>
          <p14:tracePt t="21557" x="2065338" y="2057400"/>
          <p14:tracePt t="21591" x="2065338" y="2051050"/>
          <p14:tracePt t="21592" x="2079625" y="2014538"/>
          <p14:tracePt t="21608" x="2100263" y="1985963"/>
          <p14:tracePt t="21624" x="2100263" y="1971675"/>
          <p14:tracePt t="21641" x="2100263" y="1951038"/>
          <p14:tracePt t="21658" x="2100263" y="1928813"/>
          <p14:tracePt t="21674" x="2093913" y="1908175"/>
          <p14:tracePt t="21691" x="2065338" y="1865313"/>
          <p14:tracePt t="21708" x="2051050" y="1828800"/>
          <p14:tracePt t="21724" x="2022475" y="1785938"/>
          <p14:tracePt t="21741" x="1985963" y="1751013"/>
          <p14:tracePt t="21757" x="1965325" y="1728788"/>
          <p14:tracePt t="21773" x="1922463" y="1708150"/>
          <p14:tracePt t="21791" x="1885950" y="1685925"/>
          <p14:tracePt t="21807" x="1843088" y="1679575"/>
          <p14:tracePt t="21824" x="1828800" y="1679575"/>
          <p14:tracePt t="21841" x="1808163" y="1657350"/>
          <p14:tracePt t="21858" x="1793875" y="1657350"/>
          <p14:tracePt t="21875" x="1765300" y="1651000"/>
          <p14:tracePt t="21919" x="1757363" y="1651000"/>
          <p14:tracePt t="21927" x="1751013" y="1651000"/>
          <p14:tracePt t="21940" x="1736725" y="1651000"/>
          <p14:tracePt t="21947" x="1728788" y="1651000"/>
          <p14:tracePt t="21957" x="1722438" y="1651000"/>
          <p14:tracePt t="21973" x="1714500" y="1671638"/>
          <p14:tracePt t="21992" x="1714500" y="1693863"/>
          <p14:tracePt t="22007" x="1714500" y="1736725"/>
          <p14:tracePt t="22024" x="1714500" y="1779588"/>
          <p14:tracePt t="22040" x="1714500" y="1808163"/>
          <p14:tracePt t="22057" x="1714500" y="1822450"/>
          <p14:tracePt t="22074" x="1714500" y="1836738"/>
          <p14:tracePt t="22091" x="1714500" y="1851025"/>
          <p14:tracePt t="22107" x="1714500" y="1865313"/>
          <p14:tracePt t="22124" x="1714500" y="1871663"/>
          <p14:tracePt t="22167" x="1714500" y="1885950"/>
          <p14:tracePt t="22175" x="1714500" y="1893888"/>
          <p14:tracePt t="22191" x="1714500" y="1900238"/>
          <p14:tracePt t="22231" x="1714500" y="1908175"/>
          <p14:tracePt t="22237" x="1714500" y="1922463"/>
          <p14:tracePt t="22240" x="1728788" y="1951038"/>
          <p14:tracePt t="22256" x="1728788" y="1971675"/>
          <p14:tracePt t="22273" x="1736725" y="1985963"/>
          <p14:tracePt t="22289" x="1743075" y="2008188"/>
          <p14:tracePt t="22306" x="1743075" y="2022475"/>
          <p14:tracePt t="22324" x="1743075" y="2051050"/>
          <p14:tracePt t="22340" x="1751013" y="2071688"/>
          <p14:tracePt t="22357" x="1751013" y="2093913"/>
          <p14:tracePt t="22373" x="1751013" y="2100263"/>
          <p14:tracePt t="22511" x="1751013" y="2108200"/>
          <p14:tracePt t="22519" x="1743075" y="2108200"/>
          <p14:tracePt t="22534" x="1736725" y="2108200"/>
          <p14:tracePt t="22543" x="1728788" y="2108200"/>
          <p14:tracePt t="22551" x="1722438" y="2108200"/>
          <p14:tracePt t="22559" x="1700213" y="2100263"/>
          <p14:tracePt t="22573" x="1679575" y="2079625"/>
          <p14:tracePt t="22589" x="1651000" y="2051050"/>
          <p14:tracePt t="22606" x="1651000" y="2014538"/>
          <p14:tracePt t="22623" x="1643063" y="2000250"/>
          <p14:tracePt t="22640" x="1643063" y="1971675"/>
          <p14:tracePt t="22656" x="1636713" y="1965325"/>
          <p14:tracePt t="22673" x="1628775" y="1936750"/>
          <p14:tracePt t="22690" x="1628775" y="1928813"/>
          <p14:tracePt t="22706" x="1628775" y="1922463"/>
          <p14:tracePt t="22723" x="1628775" y="1908175"/>
          <p14:tracePt t="22739" x="1628775" y="1893888"/>
          <p14:tracePt t="22756" x="1628775" y="1885950"/>
          <p14:tracePt t="22773" x="1628775" y="1871663"/>
          <p14:tracePt t="22789" x="1628775" y="1865313"/>
          <p14:tracePt t="22806" x="1628775" y="1857375"/>
          <p14:tracePt t="22823" x="1628775" y="1851025"/>
          <p14:tracePt t="22863" x="1636713" y="1843088"/>
          <p14:tracePt t="22869" x="1643063" y="1836738"/>
          <p14:tracePt t="22872" x="1651000" y="1828800"/>
          <p14:tracePt t="22911" x="1657350" y="1822450"/>
          <p14:tracePt t="22959" x="1665288" y="1814513"/>
          <p14:tracePt t="22967" x="1685925" y="1800225"/>
          <p14:tracePt t="23007" x="1693863" y="1800225"/>
          <p14:tracePt t="23015" x="1708150" y="1785938"/>
          <p14:tracePt t="23031" x="1714500" y="1785938"/>
          <p14:tracePt t="23062" x="1722438" y="1785938"/>
          <p14:tracePt t="23078" x="1736725" y="1779588"/>
          <p14:tracePt t="23119" x="1751013" y="1779588"/>
          <p14:tracePt t="23151" x="1757363" y="1779588"/>
          <p14:tracePt t="23167" x="1771650" y="1779588"/>
          <p14:tracePt t="23199" x="1779588" y="1779588"/>
          <p14:tracePt t="23207" x="1785938" y="1785938"/>
          <p14:tracePt t="23215" x="1785938" y="1793875"/>
          <p14:tracePt t="23223" x="1785938" y="1828800"/>
          <p14:tracePt t="23240" x="1785938" y="1857375"/>
          <p14:tracePt t="23255" x="1785938" y="1871663"/>
          <p14:tracePt t="23272" x="1785938" y="1908175"/>
          <p14:tracePt t="23289" x="1785938" y="1928813"/>
          <p14:tracePt t="23305" x="1785938" y="1943100"/>
          <p14:tracePt t="23323" x="1785938" y="1951038"/>
          <p14:tracePt t="23338" x="1785938" y="1965325"/>
          <p14:tracePt t="23355" x="1785938" y="1971675"/>
          <p14:tracePt t="23371" x="1785938" y="1979613"/>
          <p14:tracePt t="23388" x="1785938" y="2000250"/>
          <p14:tracePt t="23405" x="1785938" y="2008188"/>
          <p14:tracePt t="23421" x="1785938" y="2022475"/>
          <p14:tracePt t="23439" x="1785938" y="2043113"/>
          <p14:tracePt t="23479" x="1785938" y="2051050"/>
          <p14:tracePt t="23487" x="1785938" y="2057400"/>
          <p14:tracePt t="23519" x="1785938" y="2065338"/>
          <p14:tracePt t="23527" x="1785938" y="2079625"/>
          <p14:tracePt t="23543" x="1785938" y="2085975"/>
          <p14:tracePt t="23615" x="1785938" y="2093913"/>
          <p14:tracePt t="23623" x="1779588" y="2093913"/>
          <p14:tracePt t="23639" x="1765300" y="2093913"/>
          <p14:tracePt t="23647" x="1757363" y="2093913"/>
          <p14:tracePt t="23655" x="1736725" y="2093913"/>
          <p14:tracePt t="23671" x="1728788" y="2093913"/>
          <p14:tracePt t="23688" x="1708150" y="2079625"/>
          <p14:tracePt t="23705" x="1685925" y="2043113"/>
          <p14:tracePt t="23722" x="1665288" y="2008188"/>
          <p14:tracePt t="23737" x="1651000" y="1993900"/>
          <p14:tracePt t="23754" x="1636713" y="1965325"/>
          <p14:tracePt t="23799" x="1628775" y="1943100"/>
          <p14:tracePt t="23814" x="1628775" y="1928813"/>
          <p14:tracePt t="23823" x="1622425" y="1914525"/>
          <p14:tracePt t="23839" x="1622425" y="1908175"/>
          <p14:tracePt t="23839" x="1622425" y="1885950"/>
          <p14:tracePt t="23879" x="1622425" y="1879600"/>
          <p14:tracePt t="23886" x="1622425" y="1871663"/>
          <p14:tracePt t="23904" x="1622425" y="1865313"/>
          <p14:tracePt t="23991" x="1622425" y="1843088"/>
          <p14:tracePt t="24023" x="1628775" y="1843088"/>
          <p14:tracePt t="24063" x="1636713" y="1843088"/>
          <p14:tracePt t="24111" x="1643063" y="1843088"/>
          <p14:tracePt t="24151" x="1651000" y="1843088"/>
          <p14:tracePt t="24159" x="1679575" y="1843088"/>
          <p14:tracePt t="24167" x="1693863" y="1822450"/>
          <p14:tracePt t="24172" x="1708150" y="1800225"/>
          <p14:tracePt t="24187" x="1736725" y="1771650"/>
          <p14:tracePt t="24205" x="1751013" y="1743075"/>
          <p14:tracePt t="24221" x="1779588" y="1714500"/>
          <p14:tracePt t="24238" x="1793875" y="1671638"/>
          <p14:tracePt t="24238" x="1814513" y="1651000"/>
          <p14:tracePt t="24256" x="1822450" y="1643063"/>
          <p14:tracePt t="24270" x="1893888" y="1608138"/>
          <p14:tracePt t="24288" x="1957388" y="1579563"/>
          <p14:tracePt t="24303" x="1985963" y="1571625"/>
          <p14:tracePt t="24321" x="2028825" y="1571625"/>
          <p14:tracePt t="24336" x="2085975" y="1565275"/>
          <p14:tracePt t="24355" x="2157413" y="1550988"/>
          <p14:tracePt t="24370" x="2265363" y="1550988"/>
          <p14:tracePt t="24387" x="2371725" y="1550988"/>
          <p14:tracePt t="24404" x="2465388" y="1550988"/>
          <p14:tracePt t="24420" x="2543175" y="1528763"/>
          <p14:tracePt t="24438" x="2622550" y="1522413"/>
          <p14:tracePt t="24438" x="2671763" y="1514475"/>
          <p14:tracePt t="24455" x="2728913" y="1500188"/>
          <p14:tracePt t="24455" x="2786063" y="1479550"/>
          <p14:tracePt t="24472" x="2871788" y="1457325"/>
          <p14:tracePt t="24487" x="2922588" y="1436688"/>
          <p14:tracePt t="24504" x="2957513" y="1422400"/>
          <p14:tracePt t="24520" x="3043238" y="1365250"/>
          <p14:tracePt t="24536" x="3165475" y="1279525"/>
          <p14:tracePt t="24553" x="3308350" y="1165225"/>
          <p14:tracePt t="24569" x="3400425" y="1100138"/>
          <p14:tracePt t="24587" x="3429000" y="1028700"/>
          <p14:tracePt t="24604" x="3436938" y="979488"/>
          <p14:tracePt t="24620" x="3436938" y="922338"/>
          <p14:tracePt t="24637" x="3436938" y="900113"/>
          <p14:tracePt t="24653" x="3436938" y="885825"/>
          <p14:tracePt t="24670" x="3422650" y="850900"/>
          <p14:tracePt t="24687" x="3343275" y="808038"/>
          <p14:tracePt t="24703" x="3279775" y="800100"/>
          <p14:tracePt t="24719" x="3214688" y="793750"/>
          <p14:tracePt t="24736" x="3151188" y="793750"/>
          <p14:tracePt t="24753" x="3071813" y="793750"/>
          <p14:tracePt t="24771" x="3014663" y="793750"/>
          <p14:tracePt t="24786" x="2957513" y="793750"/>
          <p14:tracePt t="24803" x="2908300" y="793750"/>
          <p14:tracePt t="24819" x="2851150" y="814388"/>
          <p14:tracePt t="24837" x="2779713" y="822325"/>
          <p14:tracePt t="24853" x="2679700" y="836613"/>
          <p14:tracePt t="24870" x="2551113" y="871538"/>
          <p14:tracePt t="24887" x="2522538" y="885825"/>
          <p14:tracePt t="24903" x="2465388" y="922338"/>
          <p14:tracePt t="24919" x="2428875" y="942975"/>
          <p14:tracePt t="24936" x="2414588" y="950913"/>
          <p14:tracePt t="24953" x="2393950" y="965200"/>
          <p14:tracePt t="24970" x="2379663" y="971550"/>
          <p14:tracePt t="24986" x="2365375" y="971550"/>
          <p14:tracePt t="25002" x="2336800" y="985838"/>
          <p14:tracePt t="25019" x="2293938" y="1014413"/>
          <p14:tracePt t="25036" x="2286000" y="1014413"/>
          <p14:tracePt t="25052" x="2271713" y="1028700"/>
          <p14:tracePt t="25069" x="2257425" y="1036638"/>
          <p14:tracePt t="25085" x="2243138" y="1065213"/>
          <p14:tracePt t="25103" x="2243138" y="1085850"/>
          <p14:tracePt t="25119" x="2243138" y="1108075"/>
          <p14:tracePt t="25137" x="2243138" y="1143000"/>
          <p14:tracePt t="25152" x="2243138" y="1165225"/>
          <p14:tracePt t="25169" x="2243138" y="1193800"/>
          <p14:tracePt t="25186" x="2243138" y="1228725"/>
          <p14:tracePt t="25202" x="2243138" y="1243013"/>
          <p14:tracePt t="25220" x="2243138" y="1265238"/>
          <p14:tracePt t="25235" x="2251075" y="1300163"/>
          <p14:tracePt t="25253" x="2251075" y="1322388"/>
          <p14:tracePt t="25269" x="2251075" y="1365250"/>
          <p14:tracePt t="25286" x="2251075" y="1400175"/>
          <p14:tracePt t="25302" x="2257425" y="1422400"/>
          <p14:tracePt t="25343" x="2257425" y="1428750"/>
          <p14:tracePt t="25375" x="2257425" y="1436688"/>
          <p14:tracePt t="25391" x="2257425" y="1443038"/>
          <p14:tracePt t="25407" x="2257425" y="1457325"/>
          <p14:tracePt t="25415" x="2257425" y="1465263"/>
          <p14:tracePt t="25423" x="2257425" y="1479550"/>
          <p14:tracePt t="25436" x="2257425" y="1500188"/>
          <p14:tracePt t="25453" x="2257425" y="1514475"/>
          <p14:tracePt t="25469" x="2257425" y="1536700"/>
          <p14:tracePt t="25486" x="2257425" y="1550988"/>
          <p14:tracePt t="25502" x="2243138" y="1593850"/>
          <p14:tracePt t="25519" x="2236788" y="1600200"/>
          <p14:tracePt t="25535" x="2236788" y="1622425"/>
          <p14:tracePt t="25552" x="2228850" y="1628775"/>
          <p14:tracePt t="25568" x="2228850" y="1657350"/>
          <p14:tracePt t="25586" x="2222500" y="1665288"/>
          <p14:tracePt t="25602" x="2222500" y="1693863"/>
          <p14:tracePt t="25619" x="2222500" y="1708150"/>
          <p14:tracePt t="25635" x="2222500" y="1728788"/>
          <p14:tracePt t="25652" x="2222500" y="1736725"/>
          <p14:tracePt t="25668" x="2222500" y="1743075"/>
          <p14:tracePt t="25685" x="2222500" y="1771650"/>
          <p14:tracePt t="25703" x="2200275" y="1793875"/>
          <p14:tracePt t="25719" x="2193925" y="1828800"/>
          <p14:tracePt t="25735" x="2193925" y="1851025"/>
          <p14:tracePt t="25752" x="2193925" y="1857375"/>
          <p14:tracePt t="25768" x="2185988" y="1871663"/>
          <p14:tracePt t="25863" x="2179638" y="1879600"/>
          <p14:tracePt t="25871" x="2179638" y="1885950"/>
          <p14:tracePt t="25877" x="2171700" y="1893888"/>
          <p14:tracePt t="25884" x="2165350" y="1900238"/>
          <p14:tracePt t="26415" x="2165350" y="1908175"/>
          <p14:tracePt t="26423" x="2165350" y="1928813"/>
          <p14:tracePt t="26615" x="2165350" y="1936750"/>
          <p14:tracePt t="26631" x="2171700" y="1936750"/>
          <p14:tracePt t="26639" x="2185988" y="1936750"/>
          <p14:tracePt t="26639" x="2208213" y="1936750"/>
          <p14:tracePt t="26662" x="2222500" y="1936750"/>
          <p14:tracePt t="26670" x="2228850" y="1936750"/>
          <p14:tracePt t="26678" x="2236788" y="1936750"/>
          <p14:tracePt t="26686" x="2279650" y="1928813"/>
          <p14:tracePt t="26701" x="2314575" y="1914525"/>
          <p14:tracePt t="26716" x="2328863" y="1914525"/>
          <p14:tracePt t="26734" x="2336800" y="1914525"/>
          <p14:tracePt t="26815" x="2343150" y="1908175"/>
          <p14:tracePt t="26847" x="2343150" y="1900238"/>
          <p14:tracePt t="26855" x="2286000" y="1900238"/>
          <p14:tracePt t="26863" x="2271713" y="1900238"/>
          <p14:tracePt t="26871" x="2214563" y="1900238"/>
          <p14:tracePt t="26883" x="2171700" y="1900238"/>
          <p14:tracePt t="26899" x="2143125" y="1893888"/>
          <p14:tracePt t="26916" x="2100263" y="1843088"/>
          <p14:tracePt t="26933" x="2051050" y="1771650"/>
          <p14:tracePt t="26949" x="2022475" y="1714500"/>
          <p14:tracePt t="26949" x="1985963" y="1671638"/>
          <p14:tracePt t="26967" x="1951038" y="1636713"/>
          <p14:tracePt t="26984" x="1922463" y="1593850"/>
          <p14:tracePt t="27000" x="1885950" y="1543050"/>
          <p14:tracePt t="27017" x="1836738" y="1508125"/>
          <p14:tracePt t="27034" x="1800225" y="1485900"/>
          <p14:tracePt t="27049" x="1765300" y="1450975"/>
          <p14:tracePt t="27067" x="1722438" y="1428750"/>
          <p14:tracePt t="27083" x="1679575" y="1400175"/>
          <p14:tracePt t="27099" x="1628775" y="1371600"/>
          <p14:tracePt t="27116" x="1600200" y="1357313"/>
          <p14:tracePt t="27133" x="1565275" y="1336675"/>
          <p14:tracePt t="27150" x="1536700" y="1328738"/>
          <p14:tracePt t="27165" x="1508125" y="1322388"/>
          <p14:tracePt t="27215" x="1500188" y="1322388"/>
          <p14:tracePt t="27223" x="1471613" y="1322388"/>
          <p14:tracePt t="27239" x="1465263" y="1322388"/>
          <p14:tracePt t="27246" x="1457325" y="1322388"/>
          <p14:tracePt t="27251" x="1450975" y="1322388"/>
          <p14:tracePt t="27266" x="1436688" y="1328738"/>
          <p14:tracePt t="27282" x="1428750" y="1336675"/>
          <p14:tracePt t="27299" x="1414463" y="1350963"/>
          <p14:tracePt t="27316" x="1414463" y="1365250"/>
          <p14:tracePt t="27332" x="1414463" y="1379538"/>
          <p14:tracePt t="27349" x="1408113" y="1408113"/>
          <p14:tracePt t="27366" x="1408113" y="1422400"/>
          <p14:tracePt t="27382" x="1408113" y="1443038"/>
          <p14:tracePt t="27400" x="1408113" y="1450975"/>
          <p14:tracePt t="27416" x="1414463" y="1465263"/>
          <p14:tracePt t="27433" x="1422400" y="1465263"/>
          <p14:tracePt t="27450" x="1443038" y="1479550"/>
          <p14:tracePt t="27466" x="1465263" y="1485900"/>
          <p14:tracePt t="27483" x="1471613" y="1485900"/>
          <p14:tracePt t="27527" x="1485900" y="1485900"/>
          <p14:tracePt t="27559" x="1493838" y="1485900"/>
          <p14:tracePt t="27615" x="1471613" y="1493838"/>
          <p14:tracePt t="27631" x="1465263" y="1493838"/>
          <p14:tracePt t="27651" x="1457325" y="1500188"/>
          <p14:tracePt t="28703" x="1465263" y="1500188"/>
          <p14:tracePt t="28711" x="1471613" y="1500188"/>
          <p14:tracePt t="28719" x="1493838" y="1500188"/>
          <p14:tracePt t="28731" x="1508125" y="1500188"/>
          <p14:tracePt t="28748" x="1543050" y="1500188"/>
          <p14:tracePt t="28764" x="1550988" y="1500188"/>
          <p14:tracePt t="28781" x="1579563" y="1508125"/>
          <p14:tracePt t="28797" x="1600200" y="1514475"/>
          <p14:tracePt t="28814" x="1665288" y="1543050"/>
          <p14:tracePt t="28830" x="1722438" y="1571625"/>
          <p14:tracePt t="28849" x="1765300" y="1585913"/>
          <p14:tracePt t="28864" x="1814513" y="1600200"/>
          <p14:tracePt t="28880" x="1885950" y="1622425"/>
          <p14:tracePt t="28897" x="1943100" y="1636713"/>
          <p14:tracePt t="28914" x="2000250" y="1651000"/>
          <p14:tracePt t="28931" x="2043113" y="1665288"/>
          <p14:tracePt t="28947" x="2122488" y="1671638"/>
          <p14:tracePt t="28964" x="2179638" y="1685925"/>
          <p14:tracePt t="28980" x="2236788" y="1700213"/>
          <p14:tracePt t="28998" x="2279650" y="1722438"/>
          <p14:tracePt t="29014" x="2379663" y="1751013"/>
          <p14:tracePt t="29031" x="2400300" y="1757363"/>
          <p14:tracePt t="29046" x="2428875" y="1757363"/>
          <p14:tracePt t="29064" x="2457450" y="1771650"/>
          <p14:tracePt t="29080" x="2508250" y="1779588"/>
          <p14:tracePt t="29097" x="2557463" y="1793875"/>
          <p14:tracePt t="29114" x="2586038" y="1814513"/>
          <p14:tracePt t="29130" x="2600325" y="1822450"/>
          <p14:tracePt t="29148" x="2614613" y="1828800"/>
          <p14:tracePt t="29207" x="2622550" y="1828800"/>
          <p14:tracePt t="29215" x="2628900" y="1836738"/>
          <p14:tracePt t="29334" x="2628900" y="1843088"/>
          <p14:tracePt t="29342" x="2628900" y="1851025"/>
          <p14:tracePt t="29358" x="2628900" y="1857375"/>
          <p14:tracePt t="29399" x="2628900" y="1871663"/>
          <p14:tracePt t="29406" x="2636838" y="1879600"/>
          <p14:tracePt t="29446" x="2643188" y="1900238"/>
          <p14:tracePt t="29455" x="2651125" y="1928813"/>
          <p14:tracePt t="29463" x="2657475" y="1936750"/>
          <p14:tracePt t="29480" x="2665413" y="1957388"/>
          <p14:tracePt t="29482" x="2679700" y="1971675"/>
          <p14:tracePt t="29496" x="2708275" y="2000250"/>
          <p14:tracePt t="29514" x="2722563" y="2022475"/>
          <p14:tracePt t="29529" x="2757488" y="2065338"/>
          <p14:tracePt t="29546" x="2800350" y="2100263"/>
          <p14:tracePt t="29563" x="2851150" y="2128838"/>
          <p14:tracePt t="29579" x="2886075" y="2157413"/>
          <p14:tracePt t="29596" x="2894013" y="2165350"/>
          <p14:tracePt t="29612" x="2936875" y="2185988"/>
          <p14:tracePt t="29629" x="2971800" y="2208213"/>
          <p14:tracePt t="29646" x="3022600" y="2236788"/>
          <p14:tracePt t="29663" x="3036888" y="2251075"/>
          <p14:tracePt t="29679" x="3057525" y="2265363"/>
          <p14:tracePt t="29751" x="3065463" y="2265363"/>
          <p14:tracePt t="29767" x="3079750" y="2265363"/>
          <p14:tracePt t="29783" x="3086100" y="2265363"/>
          <p14:tracePt t="29791" x="3094038" y="2265363"/>
          <p14:tracePt t="29799" x="3114675" y="2265363"/>
          <p14:tracePt t="29813" x="3122613" y="2265363"/>
          <p14:tracePt t="29829" x="3136900" y="2257425"/>
          <p14:tracePt t="29846" x="3165475" y="2236788"/>
          <p14:tracePt t="29864" x="3171825" y="2228850"/>
          <p14:tracePt t="29878" x="3186113" y="2185988"/>
          <p14:tracePt t="29896" x="3208338" y="2157413"/>
          <p14:tracePt t="29912" x="3208338" y="2136775"/>
          <p14:tracePt t="29929" x="3214688" y="2108200"/>
          <p14:tracePt t="29945" x="3214688" y="2100263"/>
          <p14:tracePt t="29962" x="3214688" y="2093913"/>
          <p14:tracePt t="29979" x="3222625" y="2085975"/>
          <p14:tracePt t="30015" x="3222625" y="2079625"/>
          <p14:tracePt t="30023" x="3228975" y="2071688"/>
          <p14:tracePt t="30030" x="3243263" y="2051050"/>
          <p14:tracePt t="30045" x="3243263" y="2043113"/>
          <p14:tracePt t="30062" x="3265488" y="2022475"/>
          <p14:tracePt t="30079" x="3294063" y="1985963"/>
          <p14:tracePt t="30095" x="3300413" y="1979613"/>
          <p14:tracePt t="30135" x="3308350" y="1965325"/>
          <p14:tracePt t="30183" x="3308350" y="1957388"/>
          <p14:tracePt t="30191" x="3308350" y="1951038"/>
          <p14:tracePt t="30199" x="3308350" y="1943100"/>
          <p14:tracePt t="30211" x="3308350" y="1928813"/>
          <p14:tracePt t="30215" x="3308350" y="1914525"/>
          <p14:tracePt t="30229" x="3308350" y="1900238"/>
          <p14:tracePt t="30271" x="3308350" y="1885950"/>
          <p14:tracePt t="30279" x="3308350" y="1879600"/>
          <p14:tracePt t="30287" x="3300413" y="1871663"/>
          <p14:tracePt t="30335" x="3294063" y="1871663"/>
          <p14:tracePt t="30342" x="3286125" y="1871663"/>
          <p14:tracePt t="30343" x="3279775" y="1865313"/>
          <p14:tracePt t="30383" x="3257550" y="1865313"/>
          <p14:tracePt t="30400" x="3251200" y="1857375"/>
          <p14:tracePt t="30463" x="3243263" y="1857375"/>
          <p14:tracePt t="30471" x="3236913" y="1857375"/>
          <p14:tracePt t="30487" x="3222625" y="1857375"/>
          <p14:tracePt t="30504" x="3214688" y="1851025"/>
          <p14:tracePt t="30511" x="3208338" y="1843088"/>
          <p14:tracePt t="30559" x="3200400" y="1843088"/>
          <p14:tracePt t="30567" x="3179763" y="1836738"/>
          <p14:tracePt t="30623" x="3171825" y="1836738"/>
          <p14:tracePt t="30639" x="3165475" y="1836738"/>
          <p14:tracePt t="30655" x="3143250" y="1836738"/>
          <p14:tracePt t="30743" x="3136900" y="1836738"/>
          <p14:tracePt t="30791" x="3128963" y="1836738"/>
          <p14:tracePt t="30799" x="3122613" y="1836738"/>
          <p14:tracePt t="30815" x="3114675" y="1843088"/>
          <p14:tracePt t="30815" x="3108325" y="1851025"/>
          <p14:tracePt t="30828" x="3094038" y="1871663"/>
          <p14:tracePt t="30845" x="3094038" y="1879600"/>
          <p14:tracePt t="30861" x="3094038" y="1885950"/>
          <p14:tracePt t="30926" x="3094038" y="1908175"/>
          <p14:tracePt t="30935" x="3094038" y="1914525"/>
          <p14:tracePt t="30942" x="3094038" y="1922463"/>
          <p14:tracePt t="30951" x="3094038" y="1951038"/>
          <p14:tracePt t="30961" x="3094038" y="1965325"/>
          <p14:tracePt t="31006" x="3108325" y="1985963"/>
          <p14:tracePt t="31015" x="3114675" y="2000250"/>
          <p14:tracePt t="31038" x="3114675" y="2008188"/>
          <p14:tracePt t="31047" x="3122613" y="2022475"/>
          <p14:tracePt t="31055" x="3136900" y="2051050"/>
          <p14:tracePt t="31071" x="3143250" y="2057400"/>
          <p14:tracePt t="31077" x="3151188" y="2071688"/>
          <p14:tracePt t="31094" x="3157538" y="2079625"/>
          <p14:tracePt t="31111" x="3171825" y="2093913"/>
          <p14:tracePt t="31128" x="3179763" y="2100263"/>
          <p14:tracePt t="31144" x="3186113" y="2108200"/>
          <p14:tracePt t="31161" x="3200400" y="2114550"/>
          <p14:tracePt t="31177" x="3214688" y="2122488"/>
          <p14:tracePt t="31194" x="3243263" y="2122488"/>
          <p14:tracePt t="31210" x="3265488" y="2122488"/>
          <p14:tracePt t="31227" x="3279775" y="2122488"/>
          <p14:tracePt t="31244" x="3286125" y="2122488"/>
          <p14:tracePt t="31303" x="3294063" y="2122488"/>
          <p14:tracePt t="31311" x="3300413" y="2122488"/>
          <p14:tracePt t="31327" x="3314700" y="2122488"/>
          <p14:tracePt t="31333" x="3328988" y="2122488"/>
          <p14:tracePt t="31344" x="3336925" y="2122488"/>
          <p14:tracePt t="31360" x="3365500" y="2108200"/>
          <p14:tracePt t="31378" x="3379788" y="2085975"/>
          <p14:tracePt t="31394" x="3386138" y="2065338"/>
          <p14:tracePt t="31411" x="3408363" y="2043113"/>
          <p14:tracePt t="31426" x="3414713" y="2036763"/>
          <p14:tracePt t="31445" x="3414713" y="2028825"/>
          <p14:tracePt t="31461" x="3414713" y="2022475"/>
          <p14:tracePt t="31476" x="3414713" y="1993900"/>
          <p14:tracePt t="31493" x="3414713" y="1979613"/>
          <p14:tracePt t="31510" x="3414713" y="1951038"/>
          <p14:tracePt t="31527" x="3408363" y="1928813"/>
          <p14:tracePt t="31543" x="3400425" y="1908175"/>
          <p14:tracePt t="31560" x="3400425" y="1879600"/>
          <p14:tracePt t="31576" x="3400425" y="1871663"/>
          <p14:tracePt t="31594" x="3394075" y="1865313"/>
          <p14:tracePt t="31639" x="3394075" y="1843088"/>
          <p14:tracePt t="31647" x="3394075" y="1836738"/>
          <p14:tracePt t="31664" x="3394075" y="1828800"/>
          <p14:tracePt t="31679" x="3394075" y="1822450"/>
          <p14:tracePt t="31687" x="3394075" y="1808163"/>
          <p14:tracePt t="31703" x="3394075" y="1800225"/>
          <p14:tracePt t="31743" x="3394075" y="1793875"/>
          <p14:tracePt t="31751" x="3386138" y="1785938"/>
          <p14:tracePt t="31767" x="3379788" y="1785938"/>
          <p14:tracePt t="31778" x="3371850" y="1785938"/>
          <p14:tracePt t="31792" x="3365500" y="1785938"/>
          <p14:tracePt t="31793" x="3343275" y="1779588"/>
          <p14:tracePt t="31810" x="3300413" y="1751013"/>
          <p14:tracePt t="31827" x="3286125" y="1751013"/>
          <p14:tracePt t="31844" x="3265488" y="1743075"/>
          <p14:tracePt t="31860" x="3251200" y="1743075"/>
          <p14:tracePt t="31876" x="3243263" y="1743075"/>
          <p14:tracePt t="31893" x="3222625" y="1743075"/>
          <p14:tracePt t="31910" x="3208338" y="1743075"/>
          <p14:tracePt t="31910" x="3200400" y="1743075"/>
          <p14:tracePt t="31927" x="3186113" y="1743075"/>
          <p14:tracePt t="31942" x="3171825" y="1743075"/>
          <p14:tracePt t="31960" x="3165475" y="1743075"/>
          <p14:tracePt t="32007" x="3151188" y="1743075"/>
          <p14:tracePt t="32015" x="3143250" y="1743075"/>
          <p14:tracePt t="32038" x="3136900" y="1743075"/>
          <p14:tracePt t="32063" x="3128963" y="1743075"/>
          <p14:tracePt t="32071" x="3114675" y="1743075"/>
          <p14:tracePt t="32077" x="3108325" y="1743075"/>
          <p14:tracePt t="32093" x="3086100" y="1743075"/>
          <p14:tracePt t="32127" x="3079750" y="1751013"/>
          <p14:tracePt t="32175" x="3079750" y="1757363"/>
          <p14:tracePt t="32182" x="3071813" y="1779588"/>
          <p14:tracePt t="32186" x="3065463" y="1785938"/>
          <p14:tracePt t="32192" x="3065463" y="1800225"/>
          <p14:tracePt t="32208" x="3065463" y="1822450"/>
          <p14:tracePt t="32226" x="3065463" y="1836738"/>
          <p14:tracePt t="32242" x="3065463" y="1871663"/>
          <p14:tracePt t="32259" x="3065463" y="1879600"/>
          <p14:tracePt t="32276" x="3065463" y="1900238"/>
          <p14:tracePt t="32319" x="3065463" y="1908175"/>
          <p14:tracePt t="32351" x="3065463" y="1914525"/>
          <p14:tracePt t="32369" x="3071813" y="1922463"/>
          <p14:tracePt t="32399" x="3071813" y="1936750"/>
          <p14:tracePt t="32410" x="3071813" y="1943100"/>
          <p14:tracePt t="32411" x="3079750" y="1951038"/>
          <p14:tracePt t="32455" x="3079750" y="1957388"/>
          <p14:tracePt t="32463" x="3086100" y="1985963"/>
          <p14:tracePt t="32477" x="3094038" y="1993900"/>
          <p14:tracePt t="32479" x="3100388" y="2000250"/>
          <p14:tracePt t="32492" x="3114675" y="2014538"/>
          <p14:tracePt t="32508" x="3122613" y="2022475"/>
          <p14:tracePt t="32559" x="3122613" y="2028825"/>
          <p14:tracePt t="32575" x="3128963" y="2043113"/>
          <p14:tracePt t="32591" x="3136900" y="2051050"/>
          <p14:tracePt t="32599" x="3143250" y="2057400"/>
          <p14:tracePt t="32599" x="3151188" y="2065338"/>
          <p14:tracePt t="32656" x="3165475" y="2065338"/>
          <p14:tracePt t="32669" x="3171825" y="2071688"/>
          <p14:tracePt t="32727" x="3179763" y="2071688"/>
          <p14:tracePt t="32735" x="3186113" y="2071688"/>
          <p14:tracePt t="32744" x="3200400" y="2071688"/>
          <p14:tracePt t="32758" x="3214688" y="2071688"/>
          <p14:tracePt t="32775" x="3236913" y="2071688"/>
          <p14:tracePt t="32792" x="3243263" y="2071688"/>
          <p14:tracePt t="32807" x="3251200" y="2071688"/>
          <p14:tracePt t="32871" x="3257550" y="2071688"/>
          <p14:tracePt t="32886" x="3271838" y="2071688"/>
          <p14:tracePt t="32903" x="3286125" y="2057400"/>
          <p14:tracePt t="32935" x="3294063" y="2051050"/>
          <p14:tracePt t="32991" x="3300413" y="2022475"/>
          <p14:tracePt t="32999" x="3308350" y="2014538"/>
          <p14:tracePt t="33032" x="3314700" y="2008188"/>
          <p14:tracePt t="33038" x="3322638" y="2000250"/>
          <p14:tracePt t="33070" x="3322638" y="1993900"/>
          <p14:tracePt t="33079" x="3328988" y="1979613"/>
          <p14:tracePt t="33127" x="3328988" y="1971675"/>
          <p14:tracePt t="33135" x="3328988" y="1951038"/>
          <p14:tracePt t="33159" x="3328988" y="1943100"/>
          <p14:tracePt t="33160" x="3328988" y="1922463"/>
          <p14:tracePt t="33175" x="3322638" y="1908175"/>
          <p14:tracePt t="33175" x="3322638" y="1900238"/>
          <p14:tracePt t="33191" x="3322638" y="1893888"/>
          <p14:tracePt t="33208" x="3322638" y="1879600"/>
          <p14:tracePt t="33224" x="3314700" y="1865313"/>
          <p14:tracePt t="33240" x="3314700" y="1857375"/>
          <p14:tracePt t="33258" x="3314700" y="1843088"/>
          <p14:tracePt t="33274" x="3314700" y="1836738"/>
          <p14:tracePt t="33291" x="3308350" y="1822450"/>
          <p14:tracePt t="33327" x="3300413" y="1814513"/>
          <p14:tracePt t="33335" x="3294063" y="1808163"/>
          <p14:tracePt t="33342" x="3286125" y="1800225"/>
          <p14:tracePt t="33415" x="3271838" y="1793875"/>
          <p14:tracePt t="33455" x="3265488" y="1793875"/>
          <p14:tracePt t="33475" x="3257550" y="1785938"/>
          <p14:tracePt t="33486" x="3251200" y="1785938"/>
          <p14:tracePt t="33519" x="3243263" y="1785938"/>
          <p14:tracePt t="33522" x="3214688" y="1771650"/>
          <p14:tracePt t="33559" x="3208338" y="1771650"/>
          <p14:tracePt t="33575" x="3200400" y="1771650"/>
          <p14:tracePt t="33591" x="3194050" y="1765300"/>
          <p14:tracePt t="33607" x="3186113" y="1757363"/>
          <p14:tracePt t="33623" x="3179763" y="1757363"/>
          <p14:tracePt t="33657" x="3171825" y="1757363"/>
          <p14:tracePt t="33719" x="3165475" y="1757363"/>
          <p14:tracePt t="33863" x="3151188" y="1757363"/>
          <p14:tracePt t="35886" x="3122613" y="1765300"/>
          <p14:tracePt t="36022" x="3100388" y="1765300"/>
          <p14:tracePt t="36038" x="3094038" y="1771650"/>
          <p14:tracePt t="36070" x="3086100" y="1779588"/>
          <p14:tracePt t="36086" x="3079750" y="1779588"/>
          <p14:tracePt t="36101" x="3065463" y="1793875"/>
          <p14:tracePt t="36134" x="3057525" y="1793875"/>
          <p14:tracePt t="36141" x="3051175" y="1800225"/>
          <p14:tracePt t="36222" x="3043238" y="1800225"/>
          <p14:tracePt t="36230" x="3036888" y="1808163"/>
          <p14:tracePt t="36235" x="3022600" y="1814513"/>
          <p14:tracePt t="36269" x="3014663" y="1836738"/>
          <p14:tracePt t="36270" x="3000375" y="1843088"/>
          <p14:tracePt t="36318" x="2994025" y="1851025"/>
          <p14:tracePt t="36350" x="2994025" y="1865313"/>
          <p14:tracePt t="36358" x="2994025" y="1871663"/>
          <p14:tracePt t="36374" x="2994025" y="1879600"/>
          <p14:tracePt t="36406" x="2994025" y="1885950"/>
          <p14:tracePt t="36414" x="2994025" y="1900238"/>
          <p14:tracePt t="36422" x="2994025" y="1908175"/>
          <p14:tracePt t="36438" x="2994025" y="1914525"/>
          <p14:tracePt t="36453" x="2994025" y="1922463"/>
          <p14:tracePt t="36494" x="2994025" y="1936750"/>
          <p14:tracePt t="36502" x="2994025" y="1943100"/>
          <p14:tracePt t="36533" x="3008313" y="1951038"/>
          <p14:tracePt t="36541" x="3014663" y="1951038"/>
          <p14:tracePt t="36550" x="3022600" y="1957388"/>
          <p14:tracePt t="36565" x="3028950" y="1965325"/>
          <p14:tracePt t="36569" x="3036888" y="1971675"/>
          <p14:tracePt t="36614" x="3036888" y="1979613"/>
          <p14:tracePt t="36622" x="3043238" y="1985963"/>
          <p14:tracePt t="36638" x="3051175" y="2000250"/>
          <p14:tracePt t="36654" x="3065463" y="2008188"/>
          <p14:tracePt t="36694" x="3094038" y="2014538"/>
          <p14:tracePt t="36701" x="3100388" y="2022475"/>
          <p14:tracePt t="36710" x="3122613" y="2028825"/>
          <p14:tracePt t="36719" x="3143250" y="2036763"/>
          <p14:tracePt t="36734" x="3165475" y="2043113"/>
          <p14:tracePt t="36752" x="3171825" y="2043113"/>
          <p14:tracePt t="36790" x="3186113" y="2065338"/>
          <p14:tracePt t="36806" x="3194050" y="2071688"/>
          <p14:tracePt t="36818" x="3200400" y="2071688"/>
          <p14:tracePt t="36846" x="3208338" y="2071688"/>
          <p14:tracePt t="36854" x="3214688" y="2079625"/>
          <p14:tracePt t="36869" x="3222625" y="2079625"/>
          <p14:tracePt t="36886" x="3243263" y="2079625"/>
          <p14:tracePt t="36901" x="3257550" y="2079625"/>
          <p14:tracePt t="36902" x="3265488" y="2079625"/>
          <p14:tracePt t="36918" x="3279775" y="2085975"/>
          <p14:tracePt t="36935" x="3300413" y="2085975"/>
          <p14:tracePt t="36951" x="3314700" y="2085975"/>
          <p14:tracePt t="36969" x="3322638" y="2085975"/>
          <p14:tracePt t="36984" x="3328988" y="2085975"/>
          <p14:tracePt t="37001" x="3336925" y="2085975"/>
          <p14:tracePt t="37018" x="3357563" y="2085975"/>
          <p14:tracePt t="37034" x="3365500" y="2085975"/>
          <p14:tracePt t="37070" x="3371850" y="2085975"/>
          <p14:tracePt t="37070" x="3386138" y="2071688"/>
          <p14:tracePt t="37084" x="3408363" y="2051050"/>
          <p14:tracePt t="37100" x="3414713" y="2028825"/>
          <p14:tracePt t="37118" x="3422650" y="2014538"/>
          <p14:tracePt t="37134" x="3429000" y="1993900"/>
          <p14:tracePt t="37150" x="3436938" y="1971675"/>
          <p14:tracePt t="37168" x="3443288" y="1957388"/>
          <p14:tracePt t="37183" x="3443288" y="1928813"/>
          <p14:tracePt t="37201" x="3443288" y="1914525"/>
          <p14:tracePt t="37218" x="3451225" y="1900238"/>
          <p14:tracePt t="37236" x="3451225" y="1879600"/>
          <p14:tracePt t="37251" x="3451225" y="1865313"/>
          <p14:tracePt t="37267" x="3451225" y="1857375"/>
          <p14:tracePt t="37284" x="3451225" y="1836738"/>
          <p14:tracePt t="37300" x="3451225" y="1828800"/>
          <p14:tracePt t="37318" x="3451225" y="1814513"/>
          <p14:tracePt t="37334" x="3451225" y="1785938"/>
          <p14:tracePt t="37351" x="3451225" y="1771650"/>
          <p14:tracePt t="37367" x="3429000" y="1757363"/>
          <p14:tracePt t="37385" x="3408363" y="1757363"/>
          <p14:tracePt t="37401" x="3351213" y="1736725"/>
          <p14:tracePt t="37418" x="3322638" y="1736725"/>
          <p14:tracePt t="37434" x="3308350" y="1736725"/>
          <p14:tracePt t="37451" x="3279775" y="1736725"/>
          <p14:tracePt t="37468" x="3257550" y="1736725"/>
          <p14:tracePt t="37483" x="3243263" y="1736725"/>
          <p14:tracePt t="37501" x="3228975" y="1736725"/>
          <p14:tracePt t="37517" x="3222625" y="1736725"/>
          <p14:tracePt t="37534" x="3208338" y="1736725"/>
          <p14:tracePt t="37550" x="3194050" y="1736725"/>
          <p14:tracePt t="37606" x="3186113" y="1736725"/>
          <p14:tracePt t="37638" x="3157538" y="1736725"/>
          <p14:tracePt t="37640" x="3151188" y="1743075"/>
          <p14:tracePt t="37654" x="3143250" y="1751013"/>
          <p14:tracePt t="37694" x="3136900" y="1757363"/>
          <p14:tracePt t="37715" x="3136900" y="1771650"/>
          <p14:tracePt t="37718" x="3114675" y="1793875"/>
          <p14:tracePt t="37758" x="3108325" y="1822450"/>
          <p14:tracePt t="37773" x="3108325" y="1828800"/>
          <p14:tracePt t="37782" x="3108325" y="1836738"/>
          <p14:tracePt t="37788" x="3108325" y="1843088"/>
          <p14:tracePt t="37800" x="3100388" y="1857375"/>
          <p14:tracePt t="37816" x="3100388" y="1865313"/>
          <p14:tracePt t="37854" x="3100388" y="1871663"/>
          <p14:tracePt t="37866" x="3094038" y="1879600"/>
          <p14:tracePt t="37867" x="3094038" y="1893888"/>
          <p14:tracePt t="37883" x="3094038" y="1908175"/>
          <p14:tracePt t="37900" x="3094038" y="1936750"/>
          <p14:tracePt t="37916" x="3094038" y="1951038"/>
          <p14:tracePt t="37933" x="3094038" y="1971675"/>
          <p14:tracePt t="37982" x="3094038" y="1979613"/>
          <p14:tracePt t="37997" x="3094038" y="1985963"/>
          <p14:tracePt t="38006" x="3100388" y="1993900"/>
          <p14:tracePt t="38016" x="3108325" y="1993900"/>
          <p14:tracePt t="38033" x="3122613" y="2000250"/>
          <p14:tracePt t="38050" x="3136900" y="2000250"/>
          <p14:tracePt t="38066" x="3151188" y="2008188"/>
          <p14:tracePt t="38083" x="3157538" y="2014538"/>
          <p14:tracePt t="38118" x="3171825" y="2022475"/>
          <p14:tracePt t="38134" x="3186113" y="2036763"/>
          <p14:tracePt t="38182" x="3200400" y="2051050"/>
          <p14:tracePt t="38198" x="3208338" y="2057400"/>
          <p14:tracePt t="38214" x="3222625" y="2057400"/>
          <p14:tracePt t="38222" x="3236913" y="2057400"/>
          <p14:tracePt t="38230" x="3243263" y="2057400"/>
          <p14:tracePt t="38235" x="3257550" y="2057400"/>
          <p14:tracePt t="38249" x="3271838" y="2051050"/>
          <p14:tracePt t="38266" x="3308350" y="2036763"/>
          <p14:tracePt t="38284" x="3322638" y="2036763"/>
          <p14:tracePt t="38299" x="3351213" y="2022475"/>
          <p14:tracePt t="38317" x="3357563" y="2014538"/>
          <p14:tracePt t="38333" x="3365500" y="2014538"/>
          <p14:tracePt t="38333" x="3379788" y="2008188"/>
          <p14:tracePt t="38365" x="3386138" y="2008188"/>
          <p14:tracePt t="38366" x="3394075" y="2000250"/>
          <p14:tracePt t="38382" x="3408363" y="1993900"/>
          <p14:tracePt t="38399" x="3422650" y="1957388"/>
          <p14:tracePt t="38416" x="3429000" y="1928813"/>
          <p14:tracePt t="38432" x="3429000" y="1900238"/>
          <p14:tracePt t="38450" x="3429000" y="1885950"/>
          <p14:tracePt t="38466" x="3422650" y="1851025"/>
          <p14:tracePt t="38482" x="3386138" y="1836738"/>
          <p14:tracePt t="38499" x="3336925" y="1800225"/>
          <p14:tracePt t="38516" x="3300413" y="1785938"/>
          <p14:tracePt t="38532" x="3271838" y="1771650"/>
          <p14:tracePt t="38549" x="3214688" y="1765300"/>
          <p14:tracePt t="38566" x="3194050" y="1751013"/>
          <p14:tracePt t="38582" x="3171825" y="1751013"/>
          <p14:tracePt t="38598" x="3151188" y="1751013"/>
          <p14:tracePt t="38615" x="3143250" y="1751013"/>
          <p14:tracePt t="38670" x="3136900" y="1751013"/>
          <p14:tracePt t="38677" x="3128963" y="1751013"/>
          <p14:tracePt t="38710" x="3100388" y="1771650"/>
          <p14:tracePt t="38717" x="3100388" y="1779588"/>
          <p14:tracePt t="38731" x="3094038" y="1808163"/>
          <p14:tracePt t="38732" x="3094038" y="1857375"/>
          <p14:tracePt t="38748" x="3094038" y="1914525"/>
          <p14:tracePt t="38748" x="3094038" y="1951038"/>
          <p14:tracePt t="38767" x="3086100" y="2008188"/>
          <p14:tracePt t="38782" x="3079750" y="2036763"/>
          <p14:tracePt t="38798" x="3057525" y="2065338"/>
          <p14:tracePt t="38815" x="3043238" y="2093913"/>
          <p14:tracePt t="38832" x="3036888" y="2114550"/>
          <p14:tracePt t="38849" x="3014663" y="2122488"/>
          <p14:tracePt t="38866" x="3000375" y="2128838"/>
          <p14:tracePt t="38882" x="2979738" y="2136775"/>
          <p14:tracePt t="38899" x="2971800" y="2136775"/>
          <p14:tracePt t="38915" x="2943225" y="2136775"/>
          <p14:tracePt t="38932" x="2908300" y="2136775"/>
          <p14:tracePt t="38948" x="2851150" y="2136775"/>
          <p14:tracePt t="38964" x="2757488" y="2136775"/>
          <p14:tracePt t="38983" x="2714625" y="2157413"/>
          <p14:tracePt t="38998" x="2679700" y="2157413"/>
          <p14:tracePt t="39016" x="2665413" y="2157413"/>
          <p14:tracePt t="39031" x="2636838" y="2157413"/>
          <p14:tracePt t="39048" x="2600325" y="2157413"/>
          <p14:tracePt t="39065" x="2579688" y="2157413"/>
          <p14:tracePt t="39081" x="2565400" y="2157413"/>
          <p14:tracePt t="39099" x="2543175" y="2157413"/>
          <p14:tracePt t="39114" x="2522538" y="2157413"/>
          <p14:tracePt t="39132" x="2514600" y="2157413"/>
          <p14:tracePt t="39148" x="2508250" y="2157413"/>
          <p14:tracePt t="39165" x="2500313" y="2151063"/>
          <p14:tracePt t="39181" x="2471738" y="2136775"/>
          <p14:tracePt t="39198" x="2465388" y="2122488"/>
          <p14:tracePt t="39238" x="2465388" y="2114550"/>
          <p14:tracePt t="39238" x="2457450" y="2093913"/>
          <p14:tracePt t="39247" x="2436813" y="2079625"/>
          <p14:tracePt t="39294" x="2428875" y="2057400"/>
          <p14:tracePt t="39302" x="2428875" y="2051050"/>
          <p14:tracePt t="39318" x="2428875" y="2036763"/>
          <p14:tracePt t="39326" x="2428875" y="2028825"/>
          <p14:tracePt t="39334" x="2428875" y="2008188"/>
          <p14:tracePt t="39350" x="2428875" y="1965325"/>
          <p14:tracePt t="39364" x="2428875" y="1900238"/>
          <p14:tracePt t="39382" x="2428875" y="1871663"/>
          <p14:tracePt t="39382" x="2428875" y="1857375"/>
          <p14:tracePt t="39399" x="2428875" y="1828800"/>
          <p14:tracePt t="39414" x="2428875" y="1800225"/>
          <p14:tracePt t="39432" x="2428875" y="1785938"/>
          <p14:tracePt t="39448" x="2428875" y="1779588"/>
          <p14:tracePt t="39486" x="2428875" y="1765300"/>
          <p14:tracePt t="39494" x="2428875" y="1751013"/>
          <p14:tracePt t="39500" x="2443163" y="1714500"/>
          <p14:tracePt t="39514" x="2471738" y="1700213"/>
          <p14:tracePt t="39531" x="2486025" y="1693863"/>
          <p14:tracePt t="39548" x="2514600" y="1671638"/>
          <p14:tracePt t="39565" x="2522538" y="1665288"/>
          <p14:tracePt t="39581" x="2543175" y="1657350"/>
          <p14:tracePt t="39597" x="2557463" y="1651000"/>
          <p14:tracePt t="39615" x="2565400" y="1651000"/>
          <p14:tracePt t="39631" x="2586038" y="1643063"/>
          <p14:tracePt t="39648" x="2593975" y="1636713"/>
          <p14:tracePt t="39694" x="2600325" y="1636713"/>
          <p14:tracePt t="39710" x="2614613" y="1636713"/>
          <p14:tracePt t="39716" x="2622550" y="1636713"/>
          <p14:tracePt t="39731" x="2628900" y="1636713"/>
          <p14:tracePt t="39731" x="2636838" y="1636713"/>
          <p14:tracePt t="39748" x="2651125" y="1636713"/>
          <p14:tracePt t="39764" x="2665413" y="1636713"/>
          <p14:tracePt t="39780" x="2679700" y="1636713"/>
          <p14:tracePt t="39822" x="2693988" y="1636713"/>
          <p14:tracePt t="39829" x="2700338" y="1636713"/>
          <p14:tracePt t="39833" x="2714625" y="1643063"/>
          <p14:tracePt t="39847" x="2743200" y="1651000"/>
          <p14:tracePt t="39864" x="2751138" y="1651000"/>
          <p14:tracePt t="39880" x="2779713" y="1651000"/>
          <p14:tracePt t="39897" x="2794000" y="1657350"/>
          <p14:tracePt t="39914" x="2822575" y="1679575"/>
          <p14:tracePt t="39930" x="2843213" y="1708150"/>
          <p14:tracePt t="39947" x="2857500" y="1722438"/>
          <p14:tracePt t="39963" x="2879725" y="1751013"/>
          <p14:tracePt t="39980" x="2908300" y="1771650"/>
          <p14:tracePt t="39997" x="2914650" y="1779588"/>
          <p14:tracePt t="40013" x="2922588" y="1785938"/>
          <p14:tracePt t="40030" x="2928938" y="1800225"/>
          <p14:tracePt t="40047" x="2936875" y="1808163"/>
          <p14:tracePt t="40086" x="2943225" y="1814513"/>
          <p14:tracePt t="40088" x="2951163" y="1828800"/>
          <p14:tracePt t="40097" x="2951163" y="1857375"/>
          <p14:tracePt t="40113" x="2951163" y="1865313"/>
          <p14:tracePt t="40131" x="2951163" y="1879600"/>
          <p14:tracePt t="40146" x="2951163" y="1893888"/>
          <p14:tracePt t="40163" x="2951163" y="1908175"/>
          <p14:tracePt t="40206" x="2943225" y="1928813"/>
          <p14:tracePt t="40214" x="2936875" y="1936750"/>
          <p14:tracePt t="40222" x="2928938" y="1943100"/>
          <p14:tracePt t="40230" x="2900363" y="1965325"/>
          <p14:tracePt t="40247" x="2886075" y="1979613"/>
          <p14:tracePt t="40263" x="2879725" y="1985963"/>
          <p14:tracePt t="40280" x="2871788" y="1993900"/>
          <p14:tracePt t="40296" x="2857500" y="2014538"/>
          <p14:tracePt t="40313" x="2851150" y="2022475"/>
          <p14:tracePt t="40329" x="2836863" y="2057400"/>
          <p14:tracePt t="40346" x="2828925" y="2065338"/>
          <p14:tracePt t="40363" x="2822575" y="2071688"/>
          <p14:tracePt t="40379" x="2808288" y="2093913"/>
          <p14:tracePt t="40397" x="2786063" y="2100263"/>
          <p14:tracePt t="40412" x="2779713" y="2108200"/>
          <p14:tracePt t="40430" x="2771775" y="2122488"/>
          <p14:tracePt t="40447" x="2757488" y="2122488"/>
          <p14:tracePt t="40463" x="2751138" y="2122488"/>
          <p14:tracePt t="40479" x="2736850" y="2136775"/>
          <p14:tracePt t="40526" x="2722563" y="2136775"/>
          <p14:tracePt t="40530" x="2714625" y="2136775"/>
          <p14:tracePt t="40534" x="2708275" y="2136775"/>
          <p14:tracePt t="40545" x="2700338" y="2136775"/>
          <p14:tracePt t="40562" x="2671763" y="2136775"/>
          <p14:tracePt t="40580" x="2657475" y="2114550"/>
          <p14:tracePt t="40595" x="2636838" y="2093913"/>
          <p14:tracePt t="40613" x="2622550" y="2079625"/>
          <p14:tracePt t="40629" x="2586038" y="2043113"/>
          <p14:tracePt t="40647" x="2579688" y="2022475"/>
          <p14:tracePt t="40663" x="2571750" y="2000250"/>
          <p14:tracePt t="40679" x="2571750" y="1985963"/>
          <p14:tracePt t="40696" x="2557463" y="1971675"/>
          <p14:tracePt t="40712" x="2557463" y="1965325"/>
          <p14:tracePt t="40728" x="2557463" y="1951038"/>
          <p14:tracePt t="40745" x="2557463" y="1936750"/>
          <p14:tracePt t="40763" x="2557463" y="1928813"/>
          <p14:tracePt t="40798" x="2557463" y="1914525"/>
          <p14:tracePt t="40798" x="2557463" y="1908175"/>
          <p14:tracePt t="40812" x="2557463" y="1900238"/>
          <p14:tracePt t="40830" x="2557463" y="1885950"/>
          <p14:tracePt t="40870" x="2557463" y="1879600"/>
          <p14:tracePt t="40870" x="2565400" y="1871663"/>
          <p14:tracePt t="40879" x="2571750" y="1865313"/>
          <p14:tracePt t="40896" x="2586038" y="1836738"/>
          <p14:tracePt t="40912" x="2593975" y="1828800"/>
          <p14:tracePt t="40928" x="2600325" y="1814513"/>
          <p14:tracePt t="40973" x="2608263" y="1808163"/>
          <p14:tracePt t="40982" x="2608263" y="1800225"/>
          <p14:tracePt t="40995" x="2608263" y="1793875"/>
          <p14:tracePt t="40996" x="2636838" y="1779588"/>
          <p14:tracePt t="41045" x="2643188" y="1771650"/>
          <p14:tracePt t="41078" x="2657475" y="1751013"/>
          <p14:tracePt t="41085" x="2665413" y="1751013"/>
          <p14:tracePt t="41174" x="2671763" y="1751013"/>
          <p14:tracePt t="41181" x="2679700" y="1751013"/>
          <p14:tracePt t="41189" x="2693988" y="1751013"/>
          <p14:tracePt t="41198" x="2708275" y="1751013"/>
          <p14:tracePt t="41212" x="2714625" y="1751013"/>
          <p14:tracePt t="41228" x="2736850" y="1751013"/>
          <p14:tracePt t="41245" x="2751138" y="1751013"/>
          <p14:tracePt t="41262" x="2757488" y="1751013"/>
          <p14:tracePt t="41278" x="2800350" y="1765300"/>
          <p14:tracePt t="41296" x="2814638" y="1765300"/>
          <p14:tracePt t="41312" x="2836863" y="1793875"/>
          <p14:tracePt t="41328" x="2865438" y="1814513"/>
          <p14:tracePt t="41345" x="2871788" y="1822450"/>
          <p14:tracePt t="41362" x="2879725" y="1836738"/>
          <p14:tracePt t="41380" x="2886075" y="1843088"/>
          <p14:tracePt t="41422" x="2900363" y="1857375"/>
          <p14:tracePt t="41424" x="2900363" y="1865313"/>
          <p14:tracePt t="41433" x="2900363" y="1871663"/>
          <p14:tracePt t="41445" x="2908300" y="1893888"/>
          <p14:tracePt t="41463" x="2914650" y="1908175"/>
          <p14:tracePt t="41502" x="2914650" y="1914525"/>
          <p14:tracePt t="41510" x="2914650" y="1922463"/>
          <p14:tracePt t="41528" x="2914650" y="1936750"/>
          <p14:tracePt t="41529" x="2914650" y="1943100"/>
          <p14:tracePt t="41545" x="2914650" y="1951038"/>
          <p14:tracePt t="41561" x="2914650" y="1957388"/>
          <p14:tracePt t="41578" x="2922588" y="1971675"/>
          <p14:tracePt t="41595" x="2922588" y="1979613"/>
          <p14:tracePt t="41611" x="2922588" y="1985963"/>
          <p14:tracePt t="41627" x="2922588" y="1993900"/>
          <p14:tracePt t="41644" x="2922588" y="2008188"/>
          <p14:tracePt t="41678" x="2922588" y="2014538"/>
          <p14:tracePt t="41679" x="2922588" y="2022475"/>
          <p14:tracePt t="41694" x="2922588" y="2051050"/>
          <p14:tracePt t="41712" x="2914650" y="2071688"/>
          <p14:tracePt t="41728" x="2908300" y="2085975"/>
          <p14:tracePt t="41774" x="2900363" y="2093913"/>
          <p14:tracePt t="41790" x="2894013" y="2100263"/>
          <p14:tracePt t="41822" x="2879725" y="2100263"/>
          <p14:tracePt t="41833" x="2865438" y="2100263"/>
          <p14:tracePt t="41833" x="2851150" y="2100263"/>
          <p14:tracePt t="41845" x="2822575" y="2100263"/>
          <p14:tracePt t="41861" x="2794000" y="2100263"/>
          <p14:tracePt t="41861" x="2786063" y="2100263"/>
          <p14:tracePt t="41878" x="2757488" y="2100263"/>
          <p14:tracePt t="41894" x="2743200" y="2108200"/>
          <p14:tracePt t="41911" x="2714625" y="2108200"/>
          <p14:tracePt t="41928" x="2700338" y="2108200"/>
          <p14:tracePt t="41945" x="2665413" y="2108200"/>
          <p14:tracePt t="41961" x="2657475" y="2108200"/>
          <p14:tracePt t="41977" x="2636838" y="2108200"/>
          <p14:tracePt t="41993" x="2614613" y="2093913"/>
          <p14:tracePt t="42011" x="2600325" y="2079625"/>
          <p14:tracePt t="42028" x="2593975" y="2071688"/>
          <p14:tracePt t="42044" x="2579688" y="2036763"/>
          <p14:tracePt t="42060" x="2579688" y="2014538"/>
          <p14:tracePt t="42077" x="2557463" y="1957388"/>
          <p14:tracePt t="42094" x="2557463" y="1943100"/>
          <p14:tracePt t="42110" x="2557463" y="1936750"/>
          <p14:tracePt t="42127" x="2557463" y="1908175"/>
          <p14:tracePt t="42143" x="2557463" y="1900238"/>
          <p14:tracePt t="42160" x="2557463" y="1893888"/>
          <p14:tracePt t="42178" x="2557463" y="1885950"/>
          <p14:tracePt t="42214" x="2557463" y="1871663"/>
          <p14:tracePt t="42269" x="2557463" y="1865313"/>
          <p14:tracePt t="42269" x="2557463" y="1857375"/>
          <p14:tracePt t="42285" x="2565400" y="1843088"/>
          <p14:tracePt t="42301" x="2571750" y="1822450"/>
          <p14:tracePt t="42319" x="2593975" y="1808163"/>
          <p14:tracePt t="42334" x="2600325" y="1800225"/>
          <p14:tracePt t="42342" x="2608263" y="1793875"/>
          <p14:tracePt t="42344" x="2614613" y="1785938"/>
          <p14:tracePt t="42361" x="2636838" y="1779588"/>
          <p14:tracePt t="42377" x="2643188" y="1779588"/>
          <p14:tracePt t="42393" x="2657475" y="1779588"/>
          <p14:tracePt t="42411" x="2665413" y="1771650"/>
          <p14:tracePt t="42427" x="2671763" y="1771650"/>
          <p14:tracePt t="42444" x="2700338" y="1765300"/>
          <p14:tracePt t="42460" x="2714625" y="1743075"/>
          <p14:tracePt t="42477" x="2722563" y="1736725"/>
          <p14:tracePt t="42493" x="2765425" y="1736725"/>
          <p14:tracePt t="42510" x="2794000" y="1736725"/>
          <p14:tracePt t="42526" x="2814638" y="1736725"/>
          <p14:tracePt t="42544" x="2822575" y="1736725"/>
          <p14:tracePt t="42559" x="2843213" y="1736725"/>
          <p14:tracePt t="42606" x="2851150" y="1757363"/>
          <p14:tracePt t="42612" x="2851150" y="1779588"/>
          <p14:tracePt t="42619" x="2851150" y="1785938"/>
          <p14:tracePt t="42626" x="2851150" y="1814513"/>
          <p14:tracePt t="42643" x="2865438" y="1828800"/>
          <p14:tracePt t="42678" x="2879725" y="1851025"/>
          <p14:tracePt t="42710" x="2879725" y="1865313"/>
          <p14:tracePt t="42726" x="2886075" y="1879600"/>
          <p14:tracePt t="42727" x="2886075" y="1900238"/>
          <p14:tracePt t="42743" x="2886075" y="1914525"/>
          <p14:tracePt t="42760" x="2886075" y="1928813"/>
          <p14:tracePt t="42776" x="2886075" y="1936750"/>
          <p14:tracePt t="42793" x="2886075" y="1957388"/>
          <p14:tracePt t="42810" x="2886075" y="1979613"/>
          <p14:tracePt t="42826" x="2886075" y="2000250"/>
          <p14:tracePt t="42844" x="2886075" y="2022475"/>
          <p14:tracePt t="42860" x="2886075" y="2028825"/>
          <p14:tracePt t="42877" x="2886075" y="2051050"/>
          <p14:tracePt t="42942" x="2886075" y="2057400"/>
          <p14:tracePt t="42946" x="2879725" y="2065338"/>
          <p14:tracePt t="42982" x="2857500" y="2079625"/>
          <p14:tracePt t="43015" x="2828925" y="2079625"/>
          <p14:tracePt t="43022" x="2814638" y="2079625"/>
          <p14:tracePt t="43030" x="2800350" y="2079625"/>
          <p14:tracePt t="43038" x="2786063" y="2079625"/>
          <p14:tracePt t="43046" x="2779713" y="2079625"/>
          <p14:tracePt t="43059" x="2757488" y="2079625"/>
          <p14:tracePt t="43102" x="2751138" y="2079625"/>
          <p14:tracePt t="43110" x="2736850" y="2079625"/>
          <p14:tracePt t="43118" x="2722563" y="2079625"/>
          <p14:tracePt t="43126" x="2679700" y="2079625"/>
          <p14:tracePt t="43142" x="2665413" y="2079625"/>
          <p14:tracePt t="43159" x="2643188" y="2079625"/>
          <p14:tracePt t="43176" x="2636838" y="2079625"/>
          <p14:tracePt t="43192" x="2628900" y="2079625"/>
          <p14:tracePt t="43209" x="2622550" y="2071688"/>
          <p14:tracePt t="43225" x="2614613" y="2057400"/>
          <p14:tracePt t="43242" x="2586038" y="2008188"/>
          <p14:tracePt t="43258" x="2571750" y="1979613"/>
          <p14:tracePt t="43275" x="2543175" y="1943100"/>
          <p14:tracePt t="43293" x="2528888" y="1914525"/>
          <p14:tracePt t="43309" x="2508250" y="1879600"/>
          <p14:tracePt t="43350" x="2508250" y="1871663"/>
          <p14:tracePt t="43354" x="2508250" y="1857375"/>
          <p14:tracePt t="43359" x="2508250" y="1851025"/>
          <p14:tracePt t="43375" x="2508250" y="1843088"/>
          <p14:tracePt t="43392" x="2508250" y="1822450"/>
          <p14:tracePt t="43408" x="2508250" y="1808163"/>
          <p14:tracePt t="43425" x="2508250" y="1785938"/>
          <p14:tracePt t="43443" x="2508250" y="1779588"/>
          <p14:tracePt t="43458" x="2508250" y="1765300"/>
          <p14:tracePt t="43503" x="2508250" y="1751013"/>
          <p14:tracePt t="43534" x="2514600" y="1743075"/>
          <p14:tracePt t="43542" x="2522538" y="1736725"/>
          <p14:tracePt t="43543" x="2528888" y="1728788"/>
          <p14:tracePt t="43559" x="2543175" y="1722438"/>
          <p14:tracePt t="43598" x="2551113" y="1714500"/>
          <p14:tracePt t="43606" x="2579688" y="1708150"/>
          <p14:tracePt t="43606" x="2586038" y="1700213"/>
          <p14:tracePt t="43614" x="2593975" y="1693863"/>
          <p14:tracePt t="43653" x="2608263" y="1693863"/>
          <p14:tracePt t="43662" x="2614613" y="1693863"/>
          <p14:tracePt t="43694" x="2622550" y="1693863"/>
          <p14:tracePt t="43701" x="2628900" y="1693863"/>
          <p14:tracePt t="43710" x="2636838" y="1685925"/>
          <p14:tracePt t="43725" x="2643188" y="1685925"/>
          <p14:tracePt t="43742" x="2651125" y="1685925"/>
          <p14:tracePt t="43806" x="2657475" y="1685925"/>
          <p14:tracePt t="43814" x="2665413" y="1685925"/>
          <p14:tracePt t="43822" x="2679700" y="1685925"/>
          <p14:tracePt t="43831" x="2686050" y="1685925"/>
          <p14:tracePt t="43842" x="2708275" y="1685925"/>
          <p14:tracePt t="43858" x="2722563" y="1693863"/>
          <p14:tracePt t="43874" x="2736850" y="1708150"/>
          <p14:tracePt t="43891" x="2743200" y="1714500"/>
          <p14:tracePt t="43907" x="2757488" y="1728788"/>
          <p14:tracePt t="43924" x="2765425" y="1736725"/>
          <p14:tracePt t="43942" x="2779713" y="1751013"/>
          <p14:tracePt t="43958" x="2808288" y="1765300"/>
          <p14:tracePt t="43975" x="2814638" y="1771650"/>
          <p14:tracePt t="44014" x="2814638" y="1779588"/>
          <p14:tracePt t="44021" x="2822575" y="1785938"/>
          <p14:tracePt t="44024" x="2828925" y="1793875"/>
          <p14:tracePt t="44040" x="2828925" y="1800225"/>
          <p14:tracePt t="44057" x="2828925" y="1808163"/>
          <p14:tracePt t="44074" x="2836863" y="1822450"/>
          <p14:tracePt t="44091" x="2843213" y="1828800"/>
          <p14:tracePt t="44108" x="2843213" y="1836738"/>
          <p14:tracePt t="44124" x="2843213" y="1851025"/>
          <p14:tracePt t="44142" x="2843213" y="1871663"/>
          <p14:tracePt t="44157" x="2843213" y="1885950"/>
          <p14:tracePt t="44174" x="2843213" y="1908175"/>
          <p14:tracePt t="44190" x="2843213" y="1928813"/>
          <p14:tracePt t="44238" x="2843213" y="1936750"/>
          <p14:tracePt t="44245" x="2843213" y="1951038"/>
          <p14:tracePt t="44262" x="2843213" y="1957388"/>
          <p14:tracePt t="44278" x="2843213" y="1965325"/>
          <p14:tracePt t="44281" x="2843213" y="1971675"/>
          <p14:tracePt t="44291" x="2843213" y="1985963"/>
          <p14:tracePt t="44307" x="2843213" y="1993900"/>
          <p14:tracePt t="44324" x="2843213" y="2000250"/>
          <p14:tracePt t="44340" x="2843213" y="2008188"/>
          <p14:tracePt t="44340" x="2843213" y="2022475"/>
          <p14:tracePt t="44390" x="2843213" y="2028825"/>
          <p14:tracePt t="44406" x="2843213" y="2051050"/>
          <p14:tracePt t="44422" x="2836863" y="2051050"/>
          <p14:tracePt t="44430" x="2800350" y="2057400"/>
          <p14:tracePt t="44441" x="2771775" y="2057400"/>
          <p14:tracePt t="44457" x="2736850" y="2071688"/>
          <p14:tracePt t="44474" x="2714625" y="2071688"/>
          <p14:tracePt t="44490" x="2693988" y="2071688"/>
          <p14:tracePt t="44507" x="2657475" y="2071688"/>
          <p14:tracePt t="44550" x="2651125" y="2071688"/>
          <p14:tracePt t="44558" x="2636838" y="2071688"/>
          <p14:tracePt t="44565" x="2622550" y="2071688"/>
          <p14:tracePt t="44573" x="2608263" y="2071688"/>
          <p14:tracePt t="44590" x="2593975" y="2071688"/>
          <p14:tracePt t="44606" x="2579688" y="2071688"/>
          <p14:tracePt t="44645" x="2571750" y="2071688"/>
          <p14:tracePt t="44645" x="2557463" y="2071688"/>
          <p14:tracePt t="44669" x="2551113" y="2065338"/>
          <p14:tracePt t="44678" x="2543175" y="2065338"/>
          <p14:tracePt t="44686" x="2536825" y="2057400"/>
          <p14:tracePt t="44691" x="2522538" y="2036763"/>
          <p14:tracePt t="44706" x="2514600" y="2022475"/>
          <p14:tracePt t="44723" x="2514600" y="2000250"/>
          <p14:tracePt t="44740" x="2514600" y="1985963"/>
          <p14:tracePt t="44757" x="2493963" y="1951038"/>
          <p14:tracePt t="44773" x="2493963" y="1928813"/>
          <p14:tracePt t="44790" x="2493963" y="1879600"/>
          <p14:tracePt t="44807" x="2493963" y="1857375"/>
          <p14:tracePt t="44823" x="2493963" y="1822450"/>
          <p14:tracePt t="44840" x="2493963" y="1800225"/>
          <p14:tracePt t="44857" x="2493963" y="1793875"/>
          <p14:tracePt t="44873" x="2493963" y="1779588"/>
          <p14:tracePt t="44890" x="2493963" y="1757363"/>
          <p14:tracePt t="44906" x="2493963" y="1743075"/>
          <p14:tracePt t="44923" x="2493963" y="1728788"/>
          <p14:tracePt t="44939" x="2493963" y="1722438"/>
          <p14:tracePt t="44998" x="2493963" y="1714500"/>
          <p14:tracePt t="45006" x="2500313" y="1708150"/>
          <p14:tracePt t="45014" x="2514600" y="1693863"/>
          <p14:tracePt t="45024" x="2528888" y="1693863"/>
          <p14:tracePt t="45040" x="2536825" y="1693863"/>
          <p14:tracePt t="45110" x="2557463" y="1693863"/>
          <p14:tracePt t="47654" x="2565400" y="1693863"/>
          <p14:tracePt t="51526" x="2571750" y="1693863"/>
          <p14:tracePt t="51630" x="2579688" y="1693863"/>
          <p14:tracePt t="52205" x="2593975" y="1693863"/>
          <p14:tracePt t="52253" x="2600325" y="1693863"/>
          <p14:tracePt t="55142" x="2614613" y="1693863"/>
          <p14:tracePt t="55150" x="2643188" y="1693863"/>
          <p14:tracePt t="55166" x="2651125" y="1693863"/>
          <p14:tracePt t="55181" x="2671763" y="1693863"/>
          <p14:tracePt t="55191" x="2679700" y="1693863"/>
          <p14:tracePt t="55193" x="2700338" y="1693863"/>
          <p14:tracePt t="55207" x="2722563" y="1700213"/>
          <p14:tracePt t="55226" x="2728913" y="1700213"/>
          <p14:tracePt t="55242" x="2743200" y="1714500"/>
          <p14:tracePt t="55258" x="2751138" y="1714500"/>
          <p14:tracePt t="55294" x="2771775" y="1714500"/>
          <p14:tracePt t="55309" x="2786063" y="1714500"/>
          <p14:tracePt t="55309" x="2800350" y="1714500"/>
          <p14:tracePt t="55310" x="2808288" y="1714500"/>
          <p14:tracePt t="55325" x="2828925" y="1722438"/>
          <p14:tracePt t="55343" x="2836863" y="1722438"/>
          <p14:tracePt t="55359" x="2843213" y="1722438"/>
          <p14:tracePt t="55375" x="2886075" y="1728788"/>
          <p14:tracePt t="55392" x="2943225" y="1736725"/>
          <p14:tracePt t="55408" x="3008313" y="1757363"/>
          <p14:tracePt t="55425" x="3057525" y="1757363"/>
          <p14:tracePt t="55441" x="3079750" y="1765300"/>
          <p14:tracePt t="55459" x="3108325" y="1765300"/>
          <p14:tracePt t="55474" x="3114675" y="1765300"/>
          <p14:tracePt t="55491" x="3122613" y="1765300"/>
          <p14:tracePt t="55507" x="3136900" y="1771650"/>
          <p14:tracePt t="55524" x="3143250" y="1779588"/>
          <p14:tracePt t="55541" x="3157538" y="1800225"/>
          <p14:tracePt t="55558" x="3157538" y="1808163"/>
          <p14:tracePt t="55574" x="3165475" y="1836738"/>
          <p14:tracePt t="55591" x="3165475" y="1879600"/>
          <p14:tracePt t="55608" x="3165475" y="1893888"/>
          <p14:tracePt t="55624" x="3165475" y="1928813"/>
          <p14:tracePt t="55641" x="3165475" y="1951038"/>
          <p14:tracePt t="55658" x="3165475" y="1957388"/>
          <p14:tracePt t="55674" x="3165475" y="1971675"/>
          <p14:tracePt t="55718" x="3165475" y="1993900"/>
          <p14:tracePt t="55734" x="3165475" y="2000250"/>
          <p14:tracePt t="55741" x="3165475" y="2008188"/>
          <p14:tracePt t="55758" x="3151188" y="2028825"/>
          <p14:tracePt t="55759" x="3143250" y="2057400"/>
          <p14:tracePt t="55774" x="3143250" y="2079625"/>
          <p14:tracePt t="55791" x="3136900" y="2093913"/>
          <p14:tracePt t="55808" x="3122613" y="2122488"/>
          <p14:tracePt t="55824" x="3114675" y="2128838"/>
          <p14:tracePt t="55886" x="3108325" y="2136775"/>
          <p14:tracePt t="55902" x="3100388" y="2143125"/>
          <p14:tracePt t="55965" x="3094038" y="2143125"/>
          <p14:tracePt t="55981" x="3071813" y="2143125"/>
          <p14:tracePt t="56013" x="3065463" y="2143125"/>
          <p14:tracePt t="56021" x="3057525" y="2143125"/>
          <p14:tracePt t="56030" x="3043238" y="2122488"/>
          <p14:tracePt t="56040" x="3022600" y="2108200"/>
          <p14:tracePt t="56057" x="3014663" y="2065338"/>
          <p14:tracePt t="56073" x="3014663" y="2036763"/>
          <p14:tracePt t="56090" x="3014663" y="2008188"/>
          <p14:tracePt t="56107" x="3008313" y="1985963"/>
          <p14:tracePt t="56149" x="2986088" y="1971675"/>
          <p14:tracePt t="56165" x="2986088" y="1965325"/>
          <p14:tracePt t="56181" x="2986088" y="1957388"/>
          <p14:tracePt t="56190" x="2986088" y="1951038"/>
          <p14:tracePt t="56195" x="2986088" y="1922463"/>
          <p14:tracePt t="56207" x="2986088" y="1900238"/>
          <p14:tracePt t="56223" x="2986088" y="1885950"/>
          <p14:tracePt t="56261" x="2986088" y="1879600"/>
          <p14:tracePt t="56267" x="2986088" y="1871663"/>
          <p14:tracePt t="56273" x="2986088" y="1865313"/>
          <p14:tracePt t="56289" x="2986088" y="1843088"/>
          <p14:tracePt t="56307" x="2994025" y="1836738"/>
          <p14:tracePt t="56323" x="2994025" y="1808163"/>
          <p14:tracePt t="56339" x="3000375" y="1800225"/>
          <p14:tracePt t="56357" x="3014663" y="1779588"/>
          <p14:tracePt t="56398" x="3022600" y="1771650"/>
          <p14:tracePt t="56406" x="3028950" y="1765300"/>
          <p14:tracePt t="56407" x="3036888" y="1757363"/>
          <p14:tracePt t="56462" x="3043238" y="1757363"/>
          <p14:tracePt t="56470" x="3051175" y="1757363"/>
          <p14:tracePt t="56478" x="3057525" y="1757363"/>
          <p14:tracePt t="56486" x="3071813" y="1757363"/>
          <p14:tracePt t="56495" x="3079750" y="1757363"/>
          <p14:tracePt t="56506" x="3100388" y="1757363"/>
          <p14:tracePt t="56523" x="3122613" y="1757363"/>
          <p14:tracePt t="56565" x="3128963" y="1757363"/>
          <p14:tracePt t="56566" x="3143250" y="1757363"/>
          <p14:tracePt t="56574" x="3165475" y="1757363"/>
          <p14:tracePt t="56589" x="3179763" y="1757363"/>
          <p14:tracePt t="56607" x="3194050" y="1757363"/>
          <p14:tracePt t="56623" x="3208338" y="1757363"/>
          <p14:tracePt t="56677" x="3214688" y="1757363"/>
          <p14:tracePt t="56686" x="3222625" y="1757363"/>
          <p14:tracePt t="56693" x="3228975" y="1765300"/>
          <p14:tracePt t="56702" x="3236913" y="1765300"/>
          <p14:tracePt t="56714" x="3243263" y="1771650"/>
          <p14:tracePt t="56722" x="3251200" y="1779588"/>
          <p14:tracePt t="56739" x="3257550" y="1793875"/>
          <p14:tracePt t="56756" x="3257550" y="1800225"/>
          <p14:tracePt t="56772" x="3265488" y="1828800"/>
          <p14:tracePt t="56772" x="3265488" y="1836738"/>
          <p14:tracePt t="56790" x="3271838" y="1851025"/>
          <p14:tracePt t="56805" x="3279775" y="1857375"/>
          <p14:tracePt t="56822" x="3279775" y="1865313"/>
          <p14:tracePt t="56839" x="3279775" y="1879600"/>
          <p14:tracePt t="56856" x="3286125" y="1893888"/>
          <p14:tracePt t="56873" x="3286125" y="1908175"/>
          <p14:tracePt t="56889" x="3286125" y="1922463"/>
          <p14:tracePt t="56906" x="3286125" y="1943100"/>
          <p14:tracePt t="56922" x="3286125" y="1957388"/>
          <p14:tracePt t="56965" x="3286125" y="1979613"/>
          <p14:tracePt t="56965" x="3286125" y="1985963"/>
          <p14:tracePt t="56982" x="3286125" y="1993900"/>
          <p14:tracePt t="56990" x="3286125" y="2000250"/>
          <p14:tracePt t="56998" x="3286125" y="2014538"/>
          <p14:tracePt t="57006" x="3286125" y="2028825"/>
          <p14:tracePt t="57023" x="3286125" y="2036763"/>
          <p14:tracePt t="57039" x="3286125" y="2051050"/>
          <p14:tracePt t="57077" x="3279775" y="2057400"/>
          <p14:tracePt t="57085" x="3271838" y="2065338"/>
          <p14:tracePt t="57105" x="3265488" y="2071688"/>
          <p14:tracePt t="57106" x="3251200" y="2071688"/>
          <p14:tracePt t="57123" x="3236913" y="2071688"/>
          <p14:tracePt t="57138" x="3208338" y="2071688"/>
          <p14:tracePt t="57156" x="3194050" y="2071688"/>
          <p14:tracePt t="57173" x="3165475" y="2071688"/>
          <p14:tracePt t="57189" x="3143250" y="2071688"/>
          <p14:tracePt t="57189" x="3136900" y="2071688"/>
          <p14:tracePt t="57206" x="3122613" y="2071688"/>
          <p14:tracePt t="57221" x="3094038" y="2071688"/>
          <p14:tracePt t="57239" x="3086100" y="2071688"/>
          <p14:tracePt t="57255" x="3071813" y="2071688"/>
          <p14:tracePt t="57272" x="3051175" y="2065338"/>
          <p14:tracePt t="57288" x="3036888" y="2051050"/>
          <p14:tracePt t="57305" x="3028950" y="2043113"/>
          <p14:tracePt t="57321" x="3014663" y="2036763"/>
          <p14:tracePt t="57338" x="3008313" y="2022475"/>
          <p14:tracePt t="57355" x="3000375" y="1993900"/>
          <p14:tracePt t="57371" x="3000375" y="1985963"/>
          <p14:tracePt t="57389" x="2994025" y="1965325"/>
          <p14:tracePt t="57405" x="2994025" y="1951038"/>
          <p14:tracePt t="57421" x="2994025" y="1936750"/>
          <p14:tracePt t="57438" x="2994025" y="1914525"/>
          <p14:tracePt t="57455" x="2994025" y="1900238"/>
          <p14:tracePt t="57471" x="2994025" y="1871663"/>
          <p14:tracePt t="57488" x="2986088" y="1857375"/>
          <p14:tracePt t="57504" x="2979738" y="1843088"/>
          <p14:tracePt t="57522" x="2979738" y="1836738"/>
          <p14:tracePt t="57565" x="2979738" y="1828800"/>
          <p14:tracePt t="57567" x="2979738" y="1822450"/>
          <p14:tracePt t="57638" x="2979738" y="1808163"/>
          <p14:tracePt t="57646" x="2986088" y="1800225"/>
          <p14:tracePt t="57678" x="3000375" y="1800225"/>
          <p14:tracePt t="57686" x="3008313" y="1800225"/>
          <p14:tracePt t="57702" x="3014663" y="1800225"/>
          <p14:tracePt t="57766" x="3022600" y="1800225"/>
          <p14:tracePt t="57774" x="3043238" y="1800225"/>
          <p14:tracePt t="57838" x="3051175" y="1800225"/>
          <p14:tracePt t="57854" x="3057525" y="1800225"/>
          <p14:tracePt t="57869" x="3065463" y="1800225"/>
          <p14:tracePt t="57895" x="3071813" y="1800225"/>
          <p14:tracePt t="57918" x="3079750" y="1800225"/>
          <p14:tracePt t="57934" x="3086100" y="1800225"/>
          <p14:tracePt t="57950" x="3100388" y="1808163"/>
          <p14:tracePt t="57966" x="3128963" y="1822450"/>
          <p14:tracePt t="58038" x="3136900" y="1822450"/>
          <p14:tracePt t="58045" x="3151188" y="1836738"/>
          <p14:tracePt t="58052" x="3186113" y="1857375"/>
          <p14:tracePt t="58070" x="3194050" y="1865313"/>
          <p14:tracePt t="58088" x="3194050" y="1871663"/>
          <p14:tracePt t="58104" x="3194050" y="1885950"/>
          <p14:tracePt t="58121" x="3194050" y="1914525"/>
          <p14:tracePt t="58165" x="3194050" y="1922463"/>
          <p14:tracePt t="58173" x="3194050" y="1928813"/>
          <p14:tracePt t="58182" x="3194050" y="1943100"/>
          <p14:tracePt t="58190" x="3171825" y="1965325"/>
          <p14:tracePt t="58204" x="3128963" y="1971675"/>
          <p14:tracePt t="58221" x="3086100" y="1993900"/>
          <p14:tracePt t="58221" x="3043238" y="1993900"/>
          <p14:tracePt t="58238" x="3000375" y="2000250"/>
          <p14:tracePt t="58254" x="2979738" y="2000250"/>
          <p14:tracePt t="58271" x="2936875" y="2014538"/>
          <p14:tracePt t="58287" x="2886075" y="2022475"/>
          <p14:tracePt t="58304" x="2851150" y="2043113"/>
          <p14:tracePt t="58320" x="2822575" y="2051050"/>
          <p14:tracePt t="58337" x="2808288" y="2057400"/>
          <p14:tracePt t="58355" x="2786063" y="2057400"/>
          <p14:tracePt t="58370" x="2751138" y="2085975"/>
          <p14:tracePt t="58388" x="2743200" y="2085975"/>
          <p14:tracePt t="58404" x="2736850" y="2093913"/>
          <p14:tracePt t="58421" x="2728913" y="2093913"/>
          <p14:tracePt t="58421" x="2722563" y="2093913"/>
          <p14:tracePt t="58438" x="2700338" y="2093913"/>
          <p14:tracePt t="58486" x="2693988" y="2093913"/>
          <p14:tracePt t="58494" x="2665413" y="2093913"/>
          <p14:tracePt t="58496" x="2657475" y="2093913"/>
          <p14:tracePt t="58504" x="2643188" y="2079625"/>
          <p14:tracePt t="58521" x="2614613" y="2071688"/>
          <p14:tracePt t="58538" x="2608263" y="2065338"/>
          <p14:tracePt t="58582" x="2579688" y="2057400"/>
          <p14:tracePt t="58590" x="2571750" y="2051050"/>
          <p14:tracePt t="58604" x="2565400" y="2036763"/>
          <p14:tracePt t="58606" x="2565400" y="2000250"/>
          <p14:tracePt t="58621" x="2557463" y="1965325"/>
          <p14:tracePt t="58637" x="2557463" y="1936750"/>
          <p14:tracePt t="58654" x="2557463" y="1922463"/>
          <p14:tracePt t="58670" x="2557463" y="1900238"/>
          <p14:tracePt t="58687" x="2557463" y="1893888"/>
          <p14:tracePt t="58704" x="2551113" y="1879600"/>
          <p14:tracePt t="58720" x="2543175" y="1871663"/>
          <p14:tracePt t="58736" x="2543175" y="1865313"/>
          <p14:tracePt t="58773" x="2543175" y="1857375"/>
          <p14:tracePt t="58787" x="2543175" y="1851025"/>
          <p14:tracePt t="58790" x="2543175" y="1822450"/>
          <p14:tracePt t="58803" x="2543175" y="1808163"/>
          <p14:tracePt t="58846" x="2551113" y="1800225"/>
          <p14:tracePt t="58886" x="2565400" y="1800225"/>
          <p14:tracePt t="58894" x="2571750" y="1800225"/>
          <p14:tracePt t="58910" x="2579688" y="1800225"/>
          <p14:tracePt t="58958" x="2586038" y="1800225"/>
          <p14:tracePt t="58965" x="2600325" y="1800225"/>
          <p14:tracePt t="58998" x="2608263" y="1800225"/>
          <p14:tracePt t="59013" x="2614613" y="1800225"/>
          <p14:tracePt t="59054" x="2622550" y="1800225"/>
          <p14:tracePt t="59070" x="2643188" y="1800225"/>
          <p14:tracePt t="59086" x="2651125" y="1800225"/>
          <p14:tracePt t="59126" x="2665413" y="1800225"/>
          <p14:tracePt t="59158" x="2665413" y="1808163"/>
          <p14:tracePt t="59166" x="2665413" y="1814513"/>
          <p14:tracePt t="59181" x="2665413" y="1822450"/>
          <p14:tracePt t="59199" x="2665413" y="1836738"/>
          <p14:tracePt t="59213" x="2671763" y="1843088"/>
          <p14:tracePt t="59245" x="2671763" y="1851025"/>
          <p14:tracePt t="59253" x="2671763" y="1857375"/>
          <p14:tracePt t="59293" x="2671763" y="1879600"/>
          <p14:tracePt t="59309" x="2671763" y="1885950"/>
          <p14:tracePt t="59325" x="2671763" y="1893888"/>
          <p14:tracePt t="59345" x="2679700" y="1900238"/>
          <p14:tracePt t="59374" x="2686050" y="1908175"/>
          <p14:tracePt t="59381" x="2686050" y="1914525"/>
          <p14:tracePt t="59386" x="2686050" y="1928813"/>
          <p14:tracePt t="59402" x="2686050" y="1936750"/>
          <p14:tracePt t="59419" x="2686050" y="1951038"/>
          <p14:tracePt t="59436" x="2686050" y="1965325"/>
          <p14:tracePt t="59452" x="2686050" y="1985963"/>
          <p14:tracePt t="59452" x="2686050" y="1993900"/>
          <p14:tracePt t="59486" x="2686050" y="2000250"/>
          <p14:tracePt t="59486" x="2693988" y="2008188"/>
          <p14:tracePt t="59541" x="2693988" y="2028825"/>
          <p14:tracePt t="59606" x="2693988" y="2043113"/>
          <p14:tracePt t="59670" x="2679700" y="2057400"/>
          <p14:tracePt t="59718" x="2671763" y="2065338"/>
          <p14:tracePt t="59774" x="2665413" y="2071688"/>
          <p14:tracePt t="59821" x="2657475" y="2071688"/>
          <p14:tracePt t="59830" x="2651125" y="2071688"/>
          <p14:tracePt t="59845" x="2643188" y="2071688"/>
          <p14:tracePt t="59878" x="2636838" y="2071688"/>
          <p14:tracePt t="59886" x="2622550" y="2065338"/>
          <p14:tracePt t="59902" x="2614613" y="2057400"/>
          <p14:tracePt t="59917" x="2600325" y="2043113"/>
          <p14:tracePt t="59950" x="2593975" y="2036763"/>
          <p14:tracePt t="60566" x="2593975" y="2028825"/>
          <p14:tracePt t="60598" x="2600325" y="2028825"/>
          <p14:tracePt t="60606" x="2608263" y="2028825"/>
          <p14:tracePt t="60622" x="2622550" y="2028825"/>
          <p14:tracePt t="60634" x="2628900" y="2043113"/>
          <p14:tracePt t="60650" x="2636838" y="2065338"/>
          <p14:tracePt t="60701" x="2657475" y="2071688"/>
          <p14:tracePt t="60734" x="2665413" y="2079625"/>
          <p14:tracePt t="60741" x="2671763" y="2079625"/>
          <p14:tracePt t="60749" x="2679700" y="2079625"/>
          <p14:tracePt t="60757" x="2686050" y="2085975"/>
          <p14:tracePt t="60766" x="2700338" y="2085975"/>
          <p14:tracePt t="60783" x="2722563" y="2085975"/>
          <p14:tracePt t="60801" x="2757488" y="2085975"/>
          <p14:tracePt t="60817" x="2771775" y="2085975"/>
          <p14:tracePt t="60834" x="2794000" y="2085975"/>
          <p14:tracePt t="60851" x="2808288" y="2085975"/>
          <p14:tracePt t="60867" x="2828925" y="2085975"/>
          <p14:tracePt t="60884" x="2836863" y="2085975"/>
          <p14:tracePt t="60900" x="2851150" y="2085975"/>
          <p14:tracePt t="60917" x="2865438" y="2085975"/>
          <p14:tracePt t="60933" x="2894013" y="2085975"/>
          <p14:tracePt t="60950" x="2928938" y="2079625"/>
          <p14:tracePt t="60967" x="2936875" y="2079625"/>
          <p14:tracePt t="60983" x="2965450" y="2071688"/>
          <p14:tracePt t="60999" x="3022600" y="2071688"/>
          <p14:tracePt t="61017" x="3086100" y="2057400"/>
          <p14:tracePt t="61033" x="3108325" y="2057400"/>
          <p14:tracePt t="61049" x="3128963" y="2057400"/>
          <p14:tracePt t="61066" x="3171825" y="2057400"/>
          <p14:tracePt t="61083" x="3208338" y="2057400"/>
          <p14:tracePt t="61100" x="3251200" y="2057400"/>
          <p14:tracePt t="61116" x="3294063" y="2057400"/>
          <p14:tracePt t="61133" x="3336925" y="2057400"/>
          <p14:tracePt t="61150" x="3351213" y="2057400"/>
          <p14:tracePt t="61166" x="3357563" y="2057400"/>
          <p14:tracePt t="61182" x="3371850" y="2057400"/>
          <p14:tracePt t="61230" x="3379788" y="2057400"/>
          <p14:tracePt t="61414" x="3365500" y="2079625"/>
          <p14:tracePt t="61430" x="3357563" y="2079625"/>
          <p14:tracePt t="61446" x="3351213" y="2079625"/>
          <p14:tracePt t="61466" x="3343275" y="2085975"/>
          <p14:tracePt t="61468" x="3314700" y="2085975"/>
          <p14:tracePt t="61483" x="3308350" y="2093913"/>
          <p14:tracePt t="61499" x="3286125" y="2100263"/>
          <p14:tracePt t="61516" x="3265488" y="2100263"/>
          <p14:tracePt t="61532" x="3228975" y="2108200"/>
          <p14:tracePt t="61532" x="3222625" y="2114550"/>
          <p14:tracePt t="61550" x="3194050" y="2114550"/>
          <p14:tracePt t="61566" x="3157538" y="2114550"/>
          <p14:tracePt t="61582" x="3136900" y="2114550"/>
          <p14:tracePt t="61599" x="3114675" y="2114550"/>
          <p14:tracePt t="61616" x="3079750" y="2114550"/>
          <p14:tracePt t="61632" x="3036888" y="2122488"/>
          <p14:tracePt t="61648" x="2994025" y="2128838"/>
          <p14:tracePt t="61666" x="2943225" y="2128838"/>
          <p14:tracePt t="61682" x="2928938" y="2143125"/>
          <p14:tracePt t="61699" x="2894013" y="2143125"/>
          <p14:tracePt t="61715" x="2851150" y="2143125"/>
          <p14:tracePt t="61733" x="2822575" y="2143125"/>
          <p14:tracePt t="61748" x="2771775" y="2157413"/>
          <p14:tracePt t="61766" x="2722563" y="2171700"/>
          <p14:tracePt t="61782" x="2679700" y="2179638"/>
          <p14:tracePt t="61799" x="2622550" y="2185988"/>
          <p14:tracePt t="61815" x="2579688" y="2208213"/>
          <p14:tracePt t="61832" x="2543175" y="2208213"/>
          <p14:tracePt t="61849" x="2536825" y="2208213"/>
          <p14:tracePt t="62013" x="2543175" y="2208213"/>
          <p14:tracePt t="62020" x="2571750" y="2208213"/>
          <p14:tracePt t="62025" x="2579688" y="2208213"/>
          <p14:tracePt t="62032" x="2622550" y="2200275"/>
          <p14:tracePt t="62049" x="2657475" y="2185988"/>
          <p14:tracePt t="62066" x="2693988" y="2179638"/>
          <p14:tracePt t="62081" x="2708275" y="2171700"/>
          <p14:tracePt t="62098" x="2722563" y="2165350"/>
          <p14:tracePt t="62115" x="2743200" y="2165350"/>
          <p14:tracePt t="62131" x="2751138" y="2165350"/>
          <p14:tracePt t="62148" x="2771775" y="2165350"/>
          <p14:tracePt t="62165" x="2786063" y="2165350"/>
          <p14:tracePt t="62206" x="2794000" y="2165350"/>
          <p14:tracePt t="62207" x="2814638" y="2165350"/>
          <p14:tracePt t="62215" x="2822575" y="2165350"/>
          <p14:tracePt t="62231" x="2828925" y="2165350"/>
          <p14:tracePt t="62358" x="2836863" y="2165350"/>
          <p14:tracePt t="62365" x="2851150" y="2157413"/>
          <p14:tracePt t="62502" x="2857500" y="2157413"/>
          <p14:tracePt t="62518" x="2871788" y="2157413"/>
          <p14:tracePt t="62526" x="2879725" y="2157413"/>
          <p14:tracePt t="62534" x="2894013" y="2151063"/>
          <p14:tracePt t="62548" x="2900363" y="2151063"/>
          <p14:tracePt t="62565" x="2908300" y="2151063"/>
          <p14:tracePt t="62581" x="2943225" y="2136775"/>
          <p14:tracePt t="62598" x="2979738" y="2122488"/>
          <p14:tracePt t="62614" x="3022600" y="2114550"/>
          <p14:tracePt t="62630" x="3057525" y="2108200"/>
          <p14:tracePt t="62647" x="3071813" y="2100263"/>
          <p14:tracePt t="62702" x="3079750" y="2093913"/>
          <p14:tracePt t="62734" x="3100388" y="2093913"/>
          <p14:tracePt t="62741" x="3114675" y="2079625"/>
          <p14:tracePt t="62813" x="3122613" y="2079625"/>
          <p14:tracePt t="62846" x="3136900" y="2079625"/>
          <p14:tracePt t="62886" x="3143250" y="2071688"/>
          <p14:tracePt t="62894" x="3151188" y="2071688"/>
          <p14:tracePt t="62926" x="3157538" y="2071688"/>
          <p14:tracePt t="62934" x="3165475" y="2065338"/>
          <p14:tracePt t="63134" x="3171825" y="2065338"/>
          <p14:tracePt t="63286" x="3194050" y="2065338"/>
          <p14:tracePt t="63302" x="3200400" y="2079625"/>
          <p14:tracePt t="63310" x="3208338" y="2093913"/>
          <p14:tracePt t="63334" x="3208338" y="2100263"/>
          <p14:tracePt t="63342" x="3214688" y="2108200"/>
          <p14:tracePt t="63346" x="3222625" y="2114550"/>
          <p14:tracePt t="63363" x="3228975" y="2122488"/>
          <p14:tracePt t="63669" x="3222625" y="2122488"/>
          <p14:tracePt t="63678" x="3214688" y="2122488"/>
          <p14:tracePt t="63685" x="3200400" y="2122488"/>
          <p14:tracePt t="63696" x="3194050" y="2122488"/>
          <p14:tracePt t="63712" x="3186113" y="2122488"/>
          <p14:tracePt t="63729" x="3157538" y="2114550"/>
          <p14:tracePt t="63746" x="3128963" y="2100263"/>
          <p14:tracePt t="63790" x="3114675" y="2100263"/>
          <p14:tracePt t="63798" x="3094038" y="2085975"/>
          <p14:tracePt t="63838" x="3086100" y="2079625"/>
          <p14:tracePt t="63877" x="3071813" y="2079625"/>
          <p14:tracePt t="63886" x="3065463" y="2071688"/>
          <p14:tracePt t="63902" x="3057525" y="2051050"/>
          <p14:tracePt t="63918" x="3057525" y="2043113"/>
          <p14:tracePt t="63933" x="3057525" y="2036763"/>
          <p14:tracePt t="63945" x="3057525" y="2028825"/>
          <p14:tracePt t="63950" x="3057525" y="2008188"/>
          <p14:tracePt t="63962" x="3051175" y="1993900"/>
          <p14:tracePt t="63979" x="3043238" y="1979613"/>
          <p14:tracePt t="63995" x="3043238" y="1957388"/>
          <p14:tracePt t="64038" x="3043238" y="1951038"/>
          <p14:tracePt t="64053" x="3043238" y="1936750"/>
          <p14:tracePt t="64093" x="3043238" y="1928813"/>
          <p14:tracePt t="64099" x="3043238" y="1922463"/>
          <p14:tracePt t="64104" x="3043238" y="1914525"/>
          <p14:tracePt t="64112" x="3043238" y="1893888"/>
          <p14:tracePt t="64158" x="3043238" y="1885950"/>
          <p14:tracePt t="64158" x="3043238" y="1879600"/>
          <p14:tracePt t="64214" x="3043238" y="1865313"/>
          <p14:tracePt t="64221" x="3043238" y="1843088"/>
          <p14:tracePt t="64237" x="3043238" y="1836738"/>
          <p14:tracePt t="64254" x="3043238" y="1814513"/>
          <p14:tracePt t="64294" x="3065463" y="1808163"/>
          <p14:tracePt t="64310" x="3071813" y="1800225"/>
          <p14:tracePt t="64322" x="3079750" y="1793875"/>
          <p14:tracePt t="64366" x="3108325" y="1779588"/>
          <p14:tracePt t="64374" x="3128963" y="1765300"/>
          <p14:tracePt t="64406" x="3136900" y="1765300"/>
          <p14:tracePt t="64414" x="3143250" y="1765300"/>
          <p14:tracePt t="64422" x="3151188" y="1765300"/>
          <p14:tracePt t="64430" x="3157538" y="1765300"/>
          <p14:tracePt t="64445" x="3194050" y="1765300"/>
          <p14:tracePt t="64494" x="3200400" y="1765300"/>
          <p14:tracePt t="64504" x="3214688" y="1765300"/>
          <p14:tracePt t="64508" x="3222625" y="1765300"/>
          <p14:tracePt t="64511" x="3228975" y="1765300"/>
          <p14:tracePt t="64557" x="3236913" y="1765300"/>
          <p14:tracePt t="64574" x="3251200" y="1765300"/>
          <p14:tracePt t="64582" x="3257550" y="1765300"/>
          <p14:tracePt t="64583" x="3265488" y="1771650"/>
          <p14:tracePt t="64595" x="3286125" y="1779588"/>
          <p14:tracePt t="64612" x="3294063" y="1785938"/>
          <p14:tracePt t="64628" x="3314700" y="1800225"/>
          <p14:tracePt t="64644" x="3314700" y="1808163"/>
          <p14:tracePt t="64661" x="3314700" y="1814513"/>
          <p14:tracePt t="64678" x="3322638" y="1822450"/>
          <p14:tracePt t="64695" x="3336925" y="1851025"/>
          <p14:tracePt t="64742" x="3343275" y="1857375"/>
          <p14:tracePt t="64750" x="3351213" y="1879600"/>
          <p14:tracePt t="64766" x="3351213" y="1893888"/>
          <p14:tracePt t="64781" x="3351213" y="1914525"/>
          <p14:tracePt t="64789" x="3357563" y="1922463"/>
          <p14:tracePt t="64822" x="3357563" y="1928813"/>
          <p14:tracePt t="64830" x="3357563" y="1936750"/>
          <p14:tracePt t="64850" x="3365500" y="1943100"/>
          <p14:tracePt t="64851" x="3371850" y="1951038"/>
          <p14:tracePt t="64886" x="3371850" y="1957388"/>
          <p14:tracePt t="64895" x="3371850" y="1965325"/>
          <p14:tracePt t="64911" x="3371850" y="1971675"/>
          <p14:tracePt t="64911" x="3371850" y="1985963"/>
          <p14:tracePt t="64927" x="3371850" y="1993900"/>
          <p14:tracePt t="64973" x="3371850" y="2000250"/>
          <p14:tracePt t="64981" x="3371850" y="2008188"/>
          <p14:tracePt t="65014" x="3371850" y="2022475"/>
          <p14:tracePt t="65022" x="3371850" y="2028825"/>
          <p14:tracePt t="65029" x="3371850" y="2036763"/>
          <p14:tracePt t="65044" x="3365500" y="2036763"/>
          <p14:tracePt t="65044" x="3343275" y="2043113"/>
          <p14:tracePt t="65060" x="3279775" y="2071688"/>
          <p14:tracePt t="65078" x="3265488" y="2071688"/>
          <p14:tracePt t="65093" x="3251200" y="2079625"/>
          <p14:tracePt t="65111" x="3228975" y="2079625"/>
          <p14:tracePt t="65127" x="3208338" y="2085975"/>
          <p14:tracePt t="65173" x="3200400" y="2085975"/>
          <p14:tracePt t="65176" x="3186113" y="2085975"/>
          <p14:tracePt t="65184" x="3179763" y="2085975"/>
          <p14:tracePt t="65194" x="3165475" y="2085975"/>
          <p14:tracePt t="65210" x="3143250" y="2085975"/>
          <p14:tracePt t="65227" x="3136900" y="2085975"/>
          <p14:tracePt t="65243" x="3128963" y="2085975"/>
          <p14:tracePt t="65260" x="3108325" y="2085975"/>
          <p14:tracePt t="65301" x="3100388" y="2085975"/>
          <p14:tracePt t="65309" x="3086100" y="2085975"/>
          <p14:tracePt t="65349" x="3071813" y="2085975"/>
          <p14:tracePt t="65358" x="3065463" y="2085975"/>
          <p14:tracePt t="65390" x="3057525" y="2085975"/>
          <p14:tracePt t="66790" x="3057525" y="2079625"/>
          <p14:tracePt t="66854" x="3065463" y="2079625"/>
          <p14:tracePt t="66902" x="3071813" y="2079625"/>
          <p14:tracePt t="66966" x="3051175" y="2079625"/>
          <p14:tracePt t="66973" x="3022600" y="2079625"/>
          <p14:tracePt t="66982" x="2986088" y="2079625"/>
          <p14:tracePt t="66991" x="2979738" y="2079625"/>
          <p14:tracePt t="67008" x="2971800" y="2079625"/>
          <p14:tracePt t="67024" x="2965450" y="2079625"/>
          <p14:tracePt t="67041" x="2951163" y="2079625"/>
          <p14:tracePt t="67086" x="2943225" y="2079625"/>
          <p14:tracePt t="67101" x="2936875" y="2079625"/>
          <p14:tracePt t="67109" x="2928938" y="2085975"/>
          <p14:tracePt t="67158" x="2914650" y="2085975"/>
          <p14:tracePt t="67174" x="2908300" y="2085975"/>
          <p14:tracePt t="67206" x="2900363" y="2085975"/>
          <p14:tracePt t="67214" x="2871788" y="2085975"/>
          <p14:tracePt t="67217" x="2865438" y="2085975"/>
          <p14:tracePt t="67224" x="2857500" y="2085975"/>
          <p14:tracePt t="67241" x="2851150" y="2085975"/>
          <p14:tracePt t="67258" x="2836863" y="2085975"/>
          <p14:tracePt t="67274" x="2814638" y="2079625"/>
          <p14:tracePt t="67291" x="2794000" y="2079625"/>
          <p14:tracePt t="67307" x="2779713" y="2079625"/>
          <p14:tracePt t="67324" x="2771775" y="2079625"/>
          <p14:tracePt t="67340" x="2757488" y="2071688"/>
          <p14:tracePt t="67382" x="2751138" y="2071688"/>
          <p14:tracePt t="67390" x="2743200" y="2071688"/>
          <p14:tracePt t="67403" x="2736850" y="2071688"/>
          <p14:tracePt t="67438" x="2722563" y="2071688"/>
          <p14:tracePt t="67445" x="2714625" y="2071688"/>
          <p14:tracePt t="67454" x="2708275" y="2071688"/>
          <p14:tracePt t="67462" x="2700338" y="2071688"/>
          <p14:tracePt t="67462" x="2686050" y="2071688"/>
          <p14:tracePt t="67478" x="2671763" y="2071688"/>
          <p14:tracePt t="67490" x="2665413" y="2071688"/>
          <p14:tracePt t="67507" x="2657475" y="2071688"/>
          <p14:tracePt t="67524" x="2636838" y="2071688"/>
          <p14:tracePt t="67540" x="2622550" y="2071688"/>
          <p14:tracePt t="67540" x="2608263" y="2071688"/>
          <p14:tracePt t="67574" x="2600325" y="2071688"/>
          <p14:tracePt t="67630" x="2593975" y="2071688"/>
          <p14:tracePt t="67830" x="2586038" y="2071688"/>
          <p14:tracePt t="67850" x="2579688" y="2065338"/>
          <p14:tracePt t="67862" x="2571750" y="2057400"/>
          <p14:tracePt t="67870" x="2565400" y="2051050"/>
          <p14:tracePt t="67870" x="2565400" y="2043113"/>
          <p14:tracePt t="67902" x="2565400" y="2036763"/>
          <p14:tracePt t="67910" x="2565400" y="2028825"/>
          <p14:tracePt t="67923" x="2565400" y="2014538"/>
          <p14:tracePt t="67942" x="2565400" y="2008188"/>
          <p14:tracePt t="68014" x="2565400" y="2000250"/>
          <p14:tracePt t="68021" x="2565400" y="1993900"/>
          <p14:tracePt t="68029" x="2565400" y="1979613"/>
          <p14:tracePt t="68040" x="2565400" y="1971675"/>
          <p14:tracePt t="68056" x="2565400" y="1957388"/>
          <p14:tracePt t="68102" x="2565400" y="1951038"/>
          <p14:tracePt t="68118" x="2565400" y="1936750"/>
          <p14:tracePt t="68125" x="2565400" y="1928813"/>
          <p14:tracePt t="68141" x="2571750" y="1922463"/>
          <p14:tracePt t="68145" x="2571750" y="1914525"/>
          <p14:tracePt t="68156" x="2571750" y="1900238"/>
          <p14:tracePt t="68173" x="2571750" y="1885950"/>
          <p14:tracePt t="68189" x="2571750" y="1879600"/>
          <p14:tracePt t="68206" x="2571750" y="1857375"/>
          <p14:tracePt t="68223" x="2571750" y="1851025"/>
          <p14:tracePt t="68240" x="2571750" y="1814513"/>
          <p14:tracePt t="68256" x="2571750" y="1808163"/>
          <p14:tracePt t="68273" x="2571750" y="1800225"/>
          <p14:tracePt t="68290" x="2579688" y="1779588"/>
          <p14:tracePt t="68350" x="2579688" y="1771650"/>
          <p14:tracePt t="68381" x="2579688" y="1765300"/>
          <p14:tracePt t="68389" x="2586038" y="1736725"/>
          <p14:tracePt t="68397" x="2593975" y="1728788"/>
          <p14:tracePt t="68461" x="2600325" y="1722438"/>
          <p14:tracePt t="68534" x="2608263" y="1714500"/>
          <p14:tracePt t="68582" x="2628900" y="1714500"/>
          <p14:tracePt t="68590" x="2636838" y="1714500"/>
          <p14:tracePt t="68606" x="2643188" y="1714500"/>
          <p14:tracePt t="68606" x="2651125" y="1714500"/>
          <p14:tracePt t="68654" x="2665413" y="1714500"/>
          <p14:tracePt t="68661" x="2671763" y="1714500"/>
          <p14:tracePt t="68677" x="2679700" y="1714500"/>
          <p14:tracePt t="68718" x="2686050" y="1714500"/>
          <p14:tracePt t="68734" x="2700338" y="1714500"/>
          <p14:tracePt t="68811" x="2708275" y="1714500"/>
          <p14:tracePt t="68894" x="2714625" y="1714500"/>
          <p14:tracePt t="68902" x="2722563" y="1714500"/>
          <p14:tracePt t="68910" x="2728913" y="1722438"/>
          <p14:tracePt t="68942" x="2728913" y="1728788"/>
          <p14:tracePt t="68958" x="2736850" y="1743075"/>
          <p14:tracePt t="68973" x="2743200" y="1751013"/>
          <p14:tracePt t="68974" x="2751138" y="1757363"/>
          <p14:tracePt t="68998" x="2757488" y="1779588"/>
          <p14:tracePt t="69030" x="2757488" y="1785938"/>
          <p14:tracePt t="69036" x="2771775" y="1800225"/>
          <p14:tracePt t="69038" x="2786063" y="1822450"/>
          <p14:tracePt t="69055" x="2794000" y="1828800"/>
          <p14:tracePt t="69071" x="2800350" y="1843088"/>
          <p14:tracePt t="69088" x="2808288" y="1851025"/>
          <p14:tracePt t="69105" x="2808288" y="1879600"/>
          <p14:tracePt t="69122" x="2822575" y="1893888"/>
          <p14:tracePt t="69165" x="2822575" y="1900238"/>
          <p14:tracePt t="69173" x="2822575" y="1914525"/>
          <p14:tracePt t="69181" x="2822575" y="1928813"/>
          <p14:tracePt t="69187" x="2822575" y="1936750"/>
          <p14:tracePt t="69205" x="2822575" y="1979613"/>
          <p14:tracePt t="69222" x="2828925" y="1993900"/>
          <p14:tracePt t="69238" x="2828925" y="2008188"/>
          <p14:tracePt t="69256" x="2828925" y="2028825"/>
          <p14:tracePt t="69302" x="2836863" y="2036763"/>
          <p14:tracePt t="69332" x="2836863" y="2043113"/>
          <p14:tracePt t="69341" x="2865438" y="2057400"/>
          <p14:tracePt t="69358" x="2879725" y="2079625"/>
          <p14:tracePt t="69374" x="2886075" y="2085975"/>
          <p14:tracePt t="69381" x="2900363" y="2093913"/>
          <p14:tracePt t="69422" x="2908300" y="2093913"/>
          <p14:tracePt t="69437" x="2914650" y="2093913"/>
          <p14:tracePt t="69444" x="2936875" y="2093913"/>
          <p14:tracePt t="69454" x="2951163" y="2093913"/>
          <p14:tracePt t="69471" x="2957513" y="2093913"/>
          <p14:tracePt t="69518" x="2971800" y="2093913"/>
          <p14:tracePt t="69526" x="2979738" y="2093913"/>
          <p14:tracePt t="69538" x="2986088" y="2085975"/>
          <p14:tracePt t="69542" x="2994025" y="2071688"/>
          <p14:tracePt t="69556" x="2994025" y="2057400"/>
          <p14:tracePt t="69570" x="2994025" y="2043113"/>
          <p14:tracePt t="69587" x="3000375" y="2022475"/>
          <p14:tracePt t="69603" x="3000375" y="2014538"/>
          <p14:tracePt t="69621" x="3000375" y="2000250"/>
          <p14:tracePt t="69638" x="3008313" y="1985963"/>
          <p14:tracePt t="69655" x="3014663" y="1971675"/>
          <p14:tracePt t="69671" x="3014663" y="1965325"/>
          <p14:tracePt t="69687" x="3022600" y="1943100"/>
          <p14:tracePt t="69704" x="3022600" y="1914525"/>
          <p14:tracePt t="69720" x="3022600" y="1885950"/>
          <p14:tracePt t="69738" x="3022600" y="1851025"/>
          <p14:tracePt t="69753" x="3022600" y="1814513"/>
          <p14:tracePt t="69771" x="3022600" y="1800225"/>
          <p14:tracePt t="69788" x="3022600" y="1779588"/>
          <p14:tracePt t="69804" x="3022600" y="1771650"/>
          <p14:tracePt t="69821" x="3022600" y="1765300"/>
          <p14:tracePt t="69837" x="3022600" y="1757363"/>
          <p14:tracePt t="69878" x="3022600" y="1743075"/>
          <p14:tracePt t="69910" x="3022600" y="1736725"/>
          <p14:tracePt t="69918" x="3014663" y="1728788"/>
          <p14:tracePt t="69990" x="3008313" y="1728788"/>
          <p14:tracePt t="70006" x="2994025" y="1728788"/>
          <p14:tracePt t="70024" x="2986088" y="1728788"/>
          <p14:tracePt t="70054" x="2979738" y="1728788"/>
          <p14:tracePt t="70062" x="2971800" y="1728788"/>
          <p14:tracePt t="70094" x="2965450" y="1736725"/>
          <p14:tracePt t="70133" x="2965450" y="1743075"/>
          <p14:tracePt t="70142" x="2951163" y="1757363"/>
          <p14:tracePt t="70157" x="2951163" y="1765300"/>
          <p14:tracePt t="70174" x="2951163" y="1771650"/>
          <p14:tracePt t="70185" x="2951163" y="1779588"/>
          <p14:tracePt t="70188" x="2943225" y="1793875"/>
          <p14:tracePt t="70203" x="2943225" y="1800225"/>
          <p14:tracePt t="70220" x="2943225" y="1808163"/>
          <p14:tracePt t="70236" x="2943225" y="1836738"/>
          <p14:tracePt t="70252" x="2943225" y="1851025"/>
          <p14:tracePt t="70270" x="2943225" y="1871663"/>
          <p14:tracePt t="70287" x="2943225" y="1879600"/>
          <p14:tracePt t="70302" x="2943225" y="1893888"/>
          <p14:tracePt t="70350" x="2943225" y="1908175"/>
          <p14:tracePt t="70369" x="2943225" y="1914525"/>
          <p14:tracePt t="70372" x="2943225" y="1922463"/>
          <p14:tracePt t="70387" x="2943225" y="1928813"/>
          <p14:tracePt t="70403" x="2943225" y="1965325"/>
          <p14:tracePt t="70420" x="2943225" y="1985963"/>
          <p14:tracePt t="70436" x="2951163" y="2000250"/>
          <p14:tracePt t="70518" x="2957513" y="2008188"/>
          <p14:tracePt t="70552" x="2971800" y="2008188"/>
          <p14:tracePt t="70566" x="2979738" y="2008188"/>
          <p14:tracePt t="70574" x="2986088" y="2008188"/>
          <p14:tracePt t="70582" x="2994025" y="2008188"/>
          <p14:tracePt t="70629" x="3008313" y="2008188"/>
          <p14:tracePt t="70645" x="3014663" y="2008188"/>
          <p14:tracePt t="70663" x="3022600" y="2008188"/>
          <p14:tracePt t="70693" x="3043238" y="2000250"/>
          <p14:tracePt t="70710" x="3043238" y="1993900"/>
          <p14:tracePt t="70719" x="3043238" y="1985963"/>
          <p14:tracePt t="70725" x="3043238" y="1957388"/>
          <p14:tracePt t="70741" x="3043238" y="1943100"/>
          <p14:tracePt t="70752" x="3043238" y="1928813"/>
          <p14:tracePt t="70769" x="3043238" y="1908175"/>
          <p14:tracePt t="70786" x="3043238" y="1885950"/>
          <p14:tracePt t="70801" x="3043238" y="1871663"/>
          <p14:tracePt t="70819" x="3022600" y="1836738"/>
          <p14:tracePt t="70836" x="3014663" y="1828800"/>
          <p14:tracePt t="70894" x="3008313" y="1822450"/>
          <p14:tracePt t="70926" x="2994025" y="1822450"/>
          <p14:tracePt t="70941" x="2986088" y="1814513"/>
          <p14:tracePt t="70950" x="2979738" y="1808163"/>
          <p14:tracePt t="71037" x="2951163" y="1808163"/>
          <p14:tracePt t="71045" x="2943225" y="1814513"/>
          <p14:tracePt t="71062" x="2936875" y="1828800"/>
          <p14:tracePt t="71070" x="2928938" y="1836738"/>
          <p14:tracePt t="71077" x="2922588" y="1879600"/>
          <p14:tracePt t="71086" x="2922588" y="1914525"/>
          <p14:tracePt t="71101" x="2922588" y="1936750"/>
          <p14:tracePt t="71119" x="2922588" y="1957388"/>
          <p14:tracePt t="71135" x="2922588" y="1971675"/>
          <p14:tracePt t="71152" x="2922588" y="1993900"/>
          <p14:tracePt t="71169" x="2922588" y="2000250"/>
          <p14:tracePt t="71185" x="2922588" y="2008188"/>
          <p14:tracePt t="71202" x="2936875" y="2014538"/>
          <p14:tracePt t="71219" x="2943225" y="2014538"/>
          <p14:tracePt t="71236" x="2957513" y="2022475"/>
          <p14:tracePt t="71252" x="2965450" y="2022475"/>
          <p14:tracePt t="71269" x="2971800" y="2022475"/>
          <p14:tracePt t="71286" x="2979738" y="2022475"/>
          <p14:tracePt t="71302" x="2986088" y="2022475"/>
          <p14:tracePt t="71318" x="3000375" y="2022475"/>
          <p14:tracePt t="71335" x="3008313" y="2022475"/>
          <p14:tracePt t="71352" x="3014663" y="2022475"/>
          <p14:tracePt t="71368" x="3022600" y="2022475"/>
          <p14:tracePt t="71384" x="3036888" y="2022475"/>
          <p14:tracePt t="71421" x="3043238" y="2022475"/>
          <p14:tracePt t="71437" x="3051175" y="2022475"/>
          <p14:tracePt t="71477" x="3057525" y="2022475"/>
          <p14:tracePt t="71485" x="3079750" y="2022475"/>
          <p14:tracePt t="71489" x="3086100" y="2022475"/>
          <p14:tracePt t="71501" x="3100388" y="2022475"/>
          <p14:tracePt t="71518" x="3114675" y="2022475"/>
          <p14:tracePt t="71535" x="3122613" y="2022475"/>
          <p14:tracePt t="71581" x="3128963" y="2022475"/>
          <p14:tracePt t="71590" x="3136900" y="2022475"/>
          <p14:tracePt t="71597" x="3151188" y="2022475"/>
          <p14:tracePt t="71601" x="3157538" y="2022475"/>
          <p14:tracePt t="71618" x="3171825" y="2022475"/>
          <p14:tracePt t="71635" x="3194050" y="2022475"/>
          <p14:tracePt t="71651" x="3214688" y="2022475"/>
          <p14:tracePt t="71668" x="3228975" y="2022475"/>
          <p14:tracePt t="71685" x="3236913" y="2022475"/>
          <p14:tracePt t="71701" x="3243263" y="2022475"/>
          <p14:tracePt t="71742" x="3251200" y="2022475"/>
          <p14:tracePt t="71862" x="3243263" y="2022475"/>
          <p14:tracePt t="71870" x="3236913" y="2022475"/>
          <p14:tracePt t="71878" x="3228975" y="2022475"/>
          <p14:tracePt t="71886" x="3208338" y="2022475"/>
          <p14:tracePt t="71901" x="3165475" y="2028825"/>
          <p14:tracePt t="71918" x="3114675" y="2036763"/>
          <p14:tracePt t="71935" x="3079750" y="2036763"/>
          <p14:tracePt t="71951" x="3065463" y="2036763"/>
          <p14:tracePt t="71968" x="3036888" y="2036763"/>
          <p14:tracePt t="71983" x="3014663" y="2036763"/>
          <p14:tracePt t="72038" x="3008313" y="2036763"/>
          <p14:tracePt t="72085" x="3000375" y="2036763"/>
          <p14:tracePt t="72094" x="2994025" y="2036763"/>
          <p14:tracePt t="72101" x="2965450" y="2036763"/>
          <p14:tracePt t="72110" x="2957513" y="2028825"/>
          <p14:tracePt t="72141" x="2957513" y="2014538"/>
          <p14:tracePt t="72149" x="2957513" y="2008188"/>
          <p14:tracePt t="72154" x="2957513" y="2000250"/>
          <p14:tracePt t="72167" x="2957513" y="1965325"/>
          <p14:tracePt t="72184" x="2957513" y="1922463"/>
          <p14:tracePt t="72200" x="2957513" y="1879600"/>
          <p14:tracePt t="72216" x="2957513" y="1843088"/>
          <p14:tracePt t="72235" x="2957513" y="1822450"/>
          <p14:tracePt t="72251" x="2957513" y="1808163"/>
          <p14:tracePt t="72267" x="2957513" y="1793875"/>
          <p14:tracePt t="72283" x="2957513" y="1757363"/>
          <p14:tracePt t="72300" x="2957513" y="1743075"/>
          <p14:tracePt t="72374" x="2957513" y="1722438"/>
          <p14:tracePt t="72390" x="2965450" y="1714500"/>
          <p14:tracePt t="72409" x="2971800" y="1714500"/>
          <p14:tracePt t="72410" x="2986088" y="1714500"/>
          <p14:tracePt t="72416" x="3008313" y="1714500"/>
          <p14:tracePt t="72433" x="3028950" y="1714500"/>
          <p14:tracePt t="72451" x="3043238" y="1714500"/>
          <p14:tracePt t="72467" x="3071813" y="1714500"/>
          <p14:tracePt t="72509" x="3079750" y="1714500"/>
          <p14:tracePt t="72517" x="3086100" y="1714500"/>
          <p14:tracePt t="72534" x="3108325" y="1714500"/>
          <p14:tracePt t="72549" x="3122613" y="1714500"/>
          <p14:tracePt t="72550" x="3143250" y="1714500"/>
          <p14:tracePt t="72567" x="3171825" y="1722438"/>
          <p14:tracePt t="72583" x="3194050" y="1722438"/>
          <p14:tracePt t="72600" x="3200400" y="1722438"/>
          <p14:tracePt t="72616" x="3208338" y="1722438"/>
          <p14:tracePt t="72633" x="3222625" y="1722438"/>
          <p14:tracePt t="72650" x="3236913" y="1728788"/>
          <p14:tracePt t="72666" x="3271838" y="1751013"/>
          <p14:tracePt t="72683" x="3286125" y="1765300"/>
          <p14:tracePt t="72699" x="3300413" y="1779588"/>
          <p14:tracePt t="72717" x="3336925" y="1814513"/>
          <p14:tracePt t="72733" x="3371850" y="1857375"/>
          <p14:tracePt t="72750" x="3379788" y="1900238"/>
          <p14:tracePt t="72766" x="3379788" y="1928813"/>
          <p14:tracePt t="72784" x="3379788" y="1965325"/>
          <p14:tracePt t="72799" x="3379788" y="1993900"/>
          <p14:tracePt t="72815" x="3379788" y="2008188"/>
          <p14:tracePt t="72833" x="3379788" y="2036763"/>
          <p14:tracePt t="72878" x="3379788" y="2043113"/>
          <p14:tracePt t="72885" x="3379788" y="2057400"/>
          <p14:tracePt t="72894" x="3343275" y="2065338"/>
          <p14:tracePt t="72903" x="3308350" y="2065338"/>
          <p14:tracePt t="72915" x="3251200" y="2065338"/>
          <p14:tracePt t="72933" x="3186113" y="2065338"/>
          <p14:tracePt t="72949" x="3136900" y="2065338"/>
          <p14:tracePt t="72966" x="3100388" y="2065338"/>
          <p14:tracePt t="72983" x="3079750" y="2065338"/>
          <p14:tracePt t="72999" x="3065463" y="2065338"/>
          <p14:tracePt t="73015" x="3051175" y="2065338"/>
          <p14:tracePt t="73032" x="3043238" y="2065338"/>
          <p14:tracePt t="73050" x="3022600" y="2065338"/>
          <p14:tracePt t="73066" x="3008313" y="2065338"/>
          <p14:tracePt t="73125" x="3000375" y="2065338"/>
          <p14:tracePt t="73134" x="2986088" y="2065338"/>
          <p14:tracePt t="73142" x="2979738" y="2057400"/>
          <p14:tracePt t="73149" x="2971800" y="2051050"/>
          <p14:tracePt t="73166" x="2965450" y="2043113"/>
          <p14:tracePt t="73214" x="2957513" y="2028825"/>
          <p14:tracePt t="73222" x="2957513" y="2022475"/>
          <p14:tracePt t="73228" x="2943225" y="2000250"/>
          <p14:tracePt t="73236" x="2936875" y="1979613"/>
          <p14:tracePt t="73249" x="2928938" y="1957388"/>
          <p14:tracePt t="73266" x="2928938" y="1943100"/>
          <p14:tracePt t="73283" x="2928938" y="1922463"/>
          <p14:tracePt t="73299" x="2928938" y="1914525"/>
          <p14:tracePt t="73316" x="2914650" y="1893888"/>
          <p14:tracePt t="73332" x="2914650" y="1885950"/>
          <p14:tracePt t="73332" x="2914650" y="1879600"/>
          <p14:tracePt t="73350" x="2914650" y="1857375"/>
          <p14:tracePt t="73366" x="2914650" y="1851025"/>
          <p14:tracePt t="73383" x="2914650" y="1843088"/>
          <p14:tracePt t="73430" x="2936875" y="1828800"/>
          <p14:tracePt t="73446" x="2965450" y="1808163"/>
          <p14:tracePt t="73454" x="2971800" y="1808163"/>
          <p14:tracePt t="73465" x="2979738" y="1808163"/>
          <p14:tracePt t="73465" x="2994025" y="1808163"/>
          <p14:tracePt t="73549" x="3000375" y="1808163"/>
          <p14:tracePt t="73558" x="3000375" y="1814513"/>
          <p14:tracePt t="73561" x="3000375" y="1836738"/>
          <p14:tracePt t="73570" x="2979738" y="1857375"/>
          <p14:tracePt t="73582" x="2957513" y="1879600"/>
          <p14:tracePt t="73598" x="2951163" y="1885950"/>
          <p14:tracePt t="74118" x="2951163" y="1893888"/>
          <p14:tracePt t="74614" x="2957513" y="1871663"/>
          <p14:tracePt t="76647" x="2957513" y="1879600"/>
          <p14:tracePt t="76655" x="2957513" y="1885950"/>
          <p14:tracePt t="76663" x="2957513" y="1893888"/>
          <p14:tracePt t="76678" x="2957513" y="1928813"/>
          <p14:tracePt t="76695" x="2957513" y="1936750"/>
          <p14:tracePt t="76711" x="2957513" y="1951038"/>
          <p14:tracePt t="77287" x="2965450" y="1957388"/>
          <p14:tracePt t="77295" x="2971800" y="1957388"/>
          <p14:tracePt t="77311" x="2979738" y="1957388"/>
          <p14:tracePt t="77314" x="3000375" y="1951038"/>
          <p14:tracePt t="77327" x="3014663" y="1951038"/>
          <p14:tracePt t="77343" x="3051175" y="1943100"/>
          <p14:tracePt t="77360" x="3057525" y="1943100"/>
          <p14:tracePt t="77377" x="3065463" y="1943100"/>
          <p14:tracePt t="77421" x="3079750" y="1943100"/>
          <p14:tracePt t="77438" x="3086100" y="1943100"/>
          <p14:tracePt t="77494" x="3094038" y="1943100"/>
          <p14:tracePt t="77566" x="3100388" y="1943100"/>
          <p14:tracePt t="77583" x="3114675" y="1943100"/>
          <p14:tracePt t="77614" x="3122613" y="1943100"/>
          <p14:tracePt t="77635" x="3128963" y="1943100"/>
          <p14:tracePt t="77662" x="3136900" y="1943100"/>
          <p14:tracePt t="77694" x="3151188" y="1943100"/>
          <p14:tracePt t="77758" x="3157538" y="1943100"/>
          <p14:tracePt t="77790" x="3171825" y="1943100"/>
          <p14:tracePt t="77829" x="3179763" y="1943100"/>
          <p14:tracePt t="77879" x="3194050" y="1943100"/>
          <p14:tracePt t="79991" x="3179763" y="1943100"/>
          <p14:tracePt t="80022" x="3165475" y="1943100"/>
          <p14:tracePt t="80055" x="3157538" y="1943100"/>
          <p14:tracePt t="80070" x="3151188" y="1943100"/>
          <p14:tracePt t="80087" x="3136900" y="1943100"/>
          <p14:tracePt t="80087" x="3128963" y="1943100"/>
          <p14:tracePt t="80103" x="3122613" y="1943100"/>
          <p14:tracePt t="80118" x="3100388" y="1943100"/>
          <p14:tracePt t="80126" x="3079750" y="1957388"/>
          <p14:tracePt t="80131" x="3071813" y="1957388"/>
          <p14:tracePt t="80141" x="3028950" y="1979613"/>
          <p14:tracePt t="80156" x="2994025" y="1985963"/>
          <p14:tracePt t="80173" x="2965450" y="1985963"/>
          <p14:tracePt t="80190" x="2943225" y="2000250"/>
          <p14:tracePt t="80207" x="2922588" y="2008188"/>
          <p14:tracePt t="80223" x="2908300" y="2008188"/>
          <p14:tracePt t="80240" x="2894013" y="2008188"/>
          <p14:tracePt t="80257" x="2886075" y="2022475"/>
          <p14:tracePt t="80294" x="2879725" y="2022475"/>
          <p14:tracePt t="80306" x="2871788" y="2028825"/>
          <p14:tracePt t="80317" x="2857500" y="2028825"/>
          <p14:tracePt t="80323" x="2851150" y="2028825"/>
          <p14:tracePt t="80339" x="2843213" y="2028825"/>
          <p14:tracePt t="80357" x="2836863" y="2028825"/>
          <p14:tracePt t="80373" x="2822575" y="2028825"/>
          <p14:tracePt t="80422" x="2814638" y="2028825"/>
          <p14:tracePt t="80428" x="2808288" y="2028825"/>
          <p14:tracePt t="80478" x="2800350" y="2028825"/>
          <p14:tracePt t="80486" x="2779713" y="2028825"/>
          <p14:tracePt t="80494" x="2765425" y="2028825"/>
          <p14:tracePt t="80506" x="2757488" y="2028825"/>
          <p14:tracePt t="80523" x="2743200" y="2028825"/>
          <p14:tracePt t="80540" x="2736850" y="2028825"/>
          <p14:tracePt t="80582" x="2728913" y="2028825"/>
          <p14:tracePt t="80590" x="2722563" y="2028825"/>
          <p14:tracePt t="80598" x="2708275" y="2008188"/>
          <p14:tracePt t="80608" x="2700338" y="2008188"/>
          <p14:tracePt t="80622" x="2693988" y="2008188"/>
          <p14:tracePt t="80678" x="2686050" y="2008188"/>
          <p14:tracePt t="80686" x="2671763" y="2008188"/>
          <p14:tracePt t="80689" x="2657475" y="2000250"/>
          <p14:tracePt t="80742" x="2651125" y="1993900"/>
          <p14:tracePt t="80750" x="2628900" y="1985963"/>
          <p14:tracePt t="80758" x="2593975" y="1957388"/>
          <p14:tracePt t="80775" x="2586038" y="1951038"/>
          <p14:tracePt t="80790" x="2571750" y="1943100"/>
          <p14:tracePt t="80822" x="2565400" y="1943100"/>
          <p14:tracePt t="80830" x="2543175" y="1943100"/>
          <p14:tracePt t="80836" x="2536825" y="1943100"/>
          <p14:tracePt t="80839" x="2514600" y="1943100"/>
          <p14:tracePt t="80856" x="2508250" y="1943100"/>
          <p14:tracePt t="80872" x="2500313" y="1943100"/>
          <p14:tracePt t="80889" x="2479675" y="1928813"/>
          <p14:tracePt t="80905" x="2471738" y="1928813"/>
          <p14:tracePt t="80923" x="2465388" y="1928813"/>
          <p14:tracePt t="80959" x="2457450" y="1928813"/>
          <p14:tracePt t="80974" x="2451100" y="1922463"/>
          <p14:tracePt t="80985" x="2436813" y="1922463"/>
          <p14:tracePt t="80993" x="2428875" y="1914525"/>
          <p14:tracePt t="81031" x="2422525" y="1914525"/>
          <p14:tracePt t="81038" x="2400300" y="1908175"/>
          <p14:tracePt t="81054" x="2393950" y="1908175"/>
          <p14:tracePt t="81060" x="2365375" y="1893888"/>
          <p14:tracePt t="81071" x="2322513" y="1857375"/>
          <p14:tracePt t="81088" x="2286000" y="1822450"/>
          <p14:tracePt t="81105" x="2228850" y="1779588"/>
          <p14:tracePt t="81122" x="2208213" y="1765300"/>
          <p14:tracePt t="81139" x="2200275" y="1757363"/>
          <p14:tracePt t="81155" x="2171700" y="1736725"/>
          <p14:tracePt t="81172" x="2143125" y="1685925"/>
          <p14:tracePt t="81188" x="2108200" y="1651000"/>
          <p14:tracePt t="81205" x="2071688" y="1622425"/>
          <p14:tracePt t="81205" x="2065338" y="1614488"/>
          <p14:tracePt t="81238" x="2057400" y="1608138"/>
          <p14:tracePt t="81238" x="2051050" y="1600200"/>
          <p14:tracePt t="81383" x="2043113" y="1593850"/>
          <p14:tracePt t="81398" x="2043113" y="1585913"/>
          <p14:tracePt t="81414" x="2043113" y="1579563"/>
          <p14:tracePt t="81422" x="2036763" y="1565275"/>
          <p14:tracePt t="81422" x="2036763" y="1557338"/>
          <p14:tracePt t="81446" x="2036763" y="1550988"/>
          <p14:tracePt t="81460" x="2036763" y="1536700"/>
          <p14:tracePt t="81468" x="2028825" y="1508125"/>
          <p14:tracePt t="81502" x="2028825" y="1500188"/>
          <p14:tracePt t="81504" x="2022475" y="1493838"/>
          <p14:tracePt t="81542" x="2014538" y="1493838"/>
          <p14:tracePt t="81550" x="2008188" y="1485900"/>
          <p14:tracePt t="81583" x="2008188" y="1479550"/>
          <p14:tracePt t="81591" x="2000250" y="1471613"/>
          <p14:tracePt t="81599" x="2000250" y="1465263"/>
          <p14:tracePt t="81615" x="1985963" y="1457325"/>
          <p14:tracePt t="81646" x="1979613" y="1450975"/>
          <p14:tracePt t="81662" x="1979613" y="1443038"/>
          <p14:tracePt t="81670" x="1971675" y="1436688"/>
          <p14:tracePt t="81691" x="1965325" y="1436688"/>
          <p14:tracePt t="81704" x="1951038" y="1428750"/>
          <p14:tracePt t="81721" x="1943100" y="1422400"/>
          <p14:tracePt t="81774" x="1943100" y="1400175"/>
          <p14:tracePt t="81782" x="1928813" y="1385888"/>
          <p14:tracePt t="81798" x="1922463" y="1379538"/>
          <p14:tracePt t="81805" x="1914525" y="1371600"/>
          <p14:tracePt t="81820" x="1908175" y="1365250"/>
          <p14:tracePt t="81837" x="1908175" y="1350963"/>
          <p14:tracePt t="81837" x="1908175" y="1343025"/>
          <p14:tracePt t="81855" x="1908175" y="1322388"/>
          <p14:tracePt t="81871" x="1908175" y="1308100"/>
          <p14:tracePt t="81888" x="1908175" y="1300163"/>
          <p14:tracePt t="81904" x="1908175" y="1285875"/>
          <p14:tracePt t="81921" x="1885950" y="1265238"/>
          <p14:tracePt t="81937" x="1885950" y="1250950"/>
          <p14:tracePt t="81954" x="1885950" y="1243013"/>
          <p14:tracePt t="81970" x="1885950" y="1222375"/>
          <p14:tracePt t="81987" x="1885950" y="1208088"/>
          <p14:tracePt t="82030" x="1885950" y="1200150"/>
          <p14:tracePt t="82038" x="1885950" y="1193800"/>
          <p14:tracePt t="82071" x="1893888" y="1185863"/>
          <p14:tracePt t="82079" x="1928813" y="1185863"/>
          <p14:tracePt t="82092" x="1971675" y="1179513"/>
          <p14:tracePt t="82104" x="2008188" y="1179513"/>
          <p14:tracePt t="82120" x="2043113" y="1165225"/>
          <p14:tracePt t="82136" x="2079625" y="1165225"/>
          <p14:tracePt t="82153" x="2093913" y="1165225"/>
          <p14:tracePt t="82170" x="2114550" y="1165225"/>
          <p14:tracePt t="82187" x="2128838" y="1165225"/>
          <p14:tracePt t="82203" x="2136775" y="1165225"/>
          <p14:tracePt t="82220" x="2157413" y="1165225"/>
          <p14:tracePt t="82237" x="2171700" y="1165225"/>
          <p14:tracePt t="82253" x="2208213" y="1165225"/>
          <p14:tracePt t="82270" x="2214563" y="1165225"/>
          <p14:tracePt t="82287" x="2228850" y="1165225"/>
          <p14:tracePt t="82327" x="2236788" y="1165225"/>
          <p14:tracePt t="82343" x="2251075" y="1165225"/>
          <p14:tracePt t="82358" x="2271713" y="1171575"/>
          <p14:tracePt t="82370" x="2279650" y="1179513"/>
          <p14:tracePt t="82398" x="2293938" y="1193800"/>
          <p14:tracePt t="82414" x="2293938" y="1200150"/>
          <p14:tracePt t="82431" x="2293938" y="1208088"/>
          <p14:tracePt t="82446" x="2300288" y="1228725"/>
          <p14:tracePt t="82460" x="2300288" y="1236663"/>
          <p14:tracePt t="82462" x="2300288" y="1243013"/>
          <p14:tracePt t="82469" x="2300288" y="1265238"/>
          <p14:tracePt t="82486" x="2300288" y="1279525"/>
          <p14:tracePt t="82503" x="2300288" y="1314450"/>
          <p14:tracePt t="82520" x="2300288" y="1328738"/>
          <p14:tracePt t="82536" x="2300288" y="1350963"/>
          <p14:tracePt t="82554" x="2300288" y="1357313"/>
          <p14:tracePt t="82569" x="2300288" y="1365250"/>
          <p14:tracePt t="82587" x="2300288" y="1385888"/>
          <p14:tracePt t="82603" x="2300288" y="1393825"/>
          <p14:tracePt t="82619" x="2300288" y="1400175"/>
          <p14:tracePt t="82636" x="2300288" y="1414463"/>
          <p14:tracePt t="82653" x="2286000" y="1436688"/>
          <p14:tracePt t="82670" x="2251075" y="1457325"/>
          <p14:tracePt t="82686" x="2222500" y="1471613"/>
          <p14:tracePt t="82703" x="2200275" y="1471613"/>
          <p14:tracePt t="82719" x="2171700" y="1471613"/>
          <p14:tracePt t="82737" x="2157413" y="1471613"/>
          <p14:tracePt t="82752" x="2128838" y="1471613"/>
          <p14:tracePt t="82770" x="2108200" y="1471613"/>
          <p14:tracePt t="82786" x="2079625" y="1471613"/>
          <p14:tracePt t="82803" x="2051050" y="1471613"/>
          <p14:tracePt t="82819" x="2036763" y="1471613"/>
          <p14:tracePt t="82836" x="2000250" y="1471613"/>
          <p14:tracePt t="82854" x="1985963" y="1471613"/>
          <p14:tracePt t="82910" x="1971675" y="1471613"/>
          <p14:tracePt t="82918" x="1957388" y="1471613"/>
          <p14:tracePt t="82927" x="1951038" y="1465263"/>
          <p14:tracePt t="82934" x="1936750" y="1465263"/>
          <p14:tracePt t="82942" x="1908175" y="1457325"/>
          <p14:tracePt t="82953" x="1885950" y="1436688"/>
          <p14:tracePt t="82970" x="1879600" y="1428750"/>
          <p14:tracePt t="83014" x="1871663" y="1422400"/>
          <p14:tracePt t="83022" x="1865313" y="1414463"/>
          <p14:tracePt t="83038" x="1851025" y="1393825"/>
          <p14:tracePt t="83086" x="1851025" y="1385888"/>
          <p14:tracePt t="83098" x="1851025" y="1371600"/>
          <p14:tracePt t="83102" x="1851025" y="1365250"/>
          <p14:tracePt t="83103" x="1851025" y="1350963"/>
          <p14:tracePt t="83118" x="1851025" y="1328738"/>
          <p14:tracePt t="83135" x="1851025" y="1293813"/>
          <p14:tracePt t="83152" x="1851025" y="1279525"/>
          <p14:tracePt t="83169" x="1851025" y="1257300"/>
          <p14:tracePt t="83186" x="1851025" y="1250950"/>
          <p14:tracePt t="83202" x="1851025" y="1243013"/>
          <p14:tracePt t="83218" x="1857375" y="1236663"/>
          <p14:tracePt t="83235" x="1865313" y="1228725"/>
          <p14:tracePt t="83252" x="1871663" y="1208088"/>
          <p14:tracePt t="83269" x="1893888" y="1193800"/>
          <p14:tracePt t="83310" x="1914525" y="1185863"/>
          <p14:tracePt t="83318" x="1928813" y="1179513"/>
          <p14:tracePt t="83327" x="1936750" y="1171575"/>
          <p14:tracePt t="83335" x="1951038" y="1165225"/>
          <p14:tracePt t="83352" x="1957388" y="1165225"/>
          <p14:tracePt t="83368" x="1993900" y="1157288"/>
          <p14:tracePt t="83385" x="2000250" y="1157288"/>
          <p14:tracePt t="83402" x="2008188" y="1157288"/>
          <p14:tracePt t="83446" x="2014538" y="1157288"/>
          <p14:tracePt t="83454" x="2028825" y="1150938"/>
          <p14:tracePt t="83462" x="2036763" y="1150938"/>
          <p14:tracePt t="83470" x="2051050" y="1150938"/>
          <p14:tracePt t="83484" x="2071688" y="1150938"/>
          <p14:tracePt t="83502" x="2079625" y="1143000"/>
          <p14:tracePt t="83542" x="2085975" y="1136650"/>
          <p14:tracePt t="83558" x="2108200" y="1136650"/>
          <p14:tracePt t="83568" x="2122488" y="1143000"/>
          <p14:tracePt t="83575" x="2157413" y="1143000"/>
          <p14:tracePt t="83585" x="2179638" y="1165225"/>
          <p14:tracePt t="83601" x="2200275" y="1185863"/>
          <p14:tracePt t="83618" x="2208213" y="1193800"/>
          <p14:tracePt t="83635" x="2236788" y="1208088"/>
          <p14:tracePt t="83652" x="2251075" y="1214438"/>
          <p14:tracePt t="83669" x="2257425" y="1236663"/>
          <p14:tracePt t="83685" x="2271713" y="1250950"/>
          <p14:tracePt t="83685" x="2279650" y="1257300"/>
          <p14:tracePt t="83718" x="2279650" y="1271588"/>
          <p14:tracePt t="83719" x="2279650" y="1285875"/>
          <p14:tracePt t="83735" x="2286000" y="1300163"/>
          <p14:tracePt t="83750" x="2286000" y="1314450"/>
          <p14:tracePt t="83768" x="2286000" y="1328738"/>
          <p14:tracePt t="83784" x="2286000" y="1357313"/>
          <p14:tracePt t="83801" x="2286000" y="1365250"/>
          <p14:tracePt t="83818" x="2286000" y="1371600"/>
          <p14:tracePt t="83879" x="2286000" y="1400175"/>
          <p14:tracePt t="83887" x="2271713" y="1414463"/>
          <p14:tracePt t="83887" x="2257425" y="1422400"/>
          <p14:tracePt t="83901" x="2228850" y="1443038"/>
          <p14:tracePt t="83918" x="2185988" y="1457325"/>
          <p14:tracePt t="83935" x="2179638" y="1465263"/>
          <p14:tracePt t="83982" x="2157413" y="1465263"/>
          <p14:tracePt t="83982" x="2143125" y="1465263"/>
          <p14:tracePt t="83998" x="2114550" y="1465263"/>
          <p14:tracePt t="84006" x="2108200" y="1465263"/>
          <p14:tracePt t="84014" x="2100263" y="1465263"/>
          <p14:tracePt t="84023" x="2065338" y="1465263"/>
          <p14:tracePt t="84034" x="2057400" y="1465263"/>
          <p14:tracePt t="84050" x="2043113" y="1465263"/>
          <p14:tracePt t="84068" x="2022475" y="1465263"/>
          <p14:tracePt t="84084" x="1979613" y="1436688"/>
          <p14:tracePt t="84101" x="1957388" y="1428750"/>
          <p14:tracePt t="84117" x="1943100" y="1422400"/>
          <p14:tracePt t="84159" x="1936750" y="1414463"/>
          <p14:tracePt t="84167" x="1936750" y="1393825"/>
          <p14:tracePt t="84175" x="1936750" y="1365250"/>
          <p14:tracePt t="84185" x="1936750" y="1328738"/>
          <p14:tracePt t="84201" x="1936750" y="1308100"/>
          <p14:tracePt t="84217" x="1936750" y="1285875"/>
          <p14:tracePt t="84234" x="1928813" y="1257300"/>
          <p14:tracePt t="84251" x="1928813" y="1243013"/>
          <p14:tracePt t="84267" x="1928813" y="1228725"/>
          <p14:tracePt t="84310" x="1928813" y="1214438"/>
          <p14:tracePt t="84326" x="1928813" y="1208088"/>
          <p14:tracePt t="84342" x="1928813" y="1200150"/>
          <p14:tracePt t="84350" x="1928813" y="1193800"/>
          <p14:tracePt t="84358" x="1957388" y="1171575"/>
          <p14:tracePt t="84367" x="1979613" y="1157288"/>
          <p14:tracePt t="84384" x="2000250" y="1150938"/>
          <p14:tracePt t="84401" x="2014538" y="1150938"/>
          <p14:tracePt t="84417" x="2028825" y="1150938"/>
          <p14:tracePt t="84434" x="2065338" y="1150938"/>
          <p14:tracePt t="84451" x="2079625" y="1150938"/>
          <p14:tracePt t="84467" x="2093913" y="1150938"/>
          <p14:tracePt t="84484" x="2108200" y="1150938"/>
          <p14:tracePt t="84500" x="2122488" y="1157288"/>
          <p14:tracePt t="84517" x="2128838" y="1165225"/>
          <p14:tracePt t="84533" x="2143125" y="1185863"/>
          <p14:tracePt t="84551" x="2151063" y="1214438"/>
          <p14:tracePt t="84566" x="2157413" y="1222375"/>
          <p14:tracePt t="84622" x="2157413" y="1228725"/>
          <p14:tracePt t="84631" x="2157413" y="1236663"/>
          <p14:tracePt t="84663" x="2157413" y="1243013"/>
          <p14:tracePt t="84670" x="2157413" y="1250950"/>
          <p14:tracePt t="84679" x="2157413" y="1265238"/>
          <p14:tracePt t="84687" x="2157413" y="1279525"/>
          <p14:tracePt t="84700" x="2157413" y="1300163"/>
          <p14:tracePt t="84717" x="2157413" y="1314450"/>
          <p14:tracePt t="84734" x="2157413" y="1357313"/>
          <p14:tracePt t="84750" x="2157413" y="1385888"/>
          <p14:tracePt t="84766" x="2157413" y="1400175"/>
          <p14:tracePt t="84783" x="2157413" y="1414463"/>
          <p14:tracePt t="84831" x="2157413" y="1422400"/>
          <p14:tracePt t="84839" x="2157413" y="1428750"/>
          <p14:tracePt t="84871" x="2151063" y="1436688"/>
          <p14:tracePt t="84878" x="2143125" y="1436688"/>
          <p14:tracePt t="84905" x="2136775" y="1436688"/>
          <p14:tracePt t="84926" x="2128838" y="1436688"/>
          <p14:tracePt t="84934" x="2114550" y="1436688"/>
          <p14:tracePt t="84946" x="2108200" y="1436688"/>
          <p14:tracePt t="84991" x="2093913" y="1436688"/>
          <p14:tracePt t="84998" x="2079625" y="1422400"/>
          <p14:tracePt t="85014" x="2065338" y="1400175"/>
          <p14:tracePt t="85014" x="2065338" y="1393825"/>
          <p14:tracePt t="85062" x="2065338" y="1385888"/>
          <p14:tracePt t="85078" x="2057400" y="1379538"/>
          <p14:tracePt t="85559" x="2065338" y="1379538"/>
          <p14:tracePt t="85575" x="2065338" y="1393825"/>
          <p14:tracePt t="85590" x="2065338" y="1422400"/>
          <p14:tracePt t="85599" x="2065338" y="1428750"/>
          <p14:tracePt t="85606" x="2065338" y="1465263"/>
          <p14:tracePt t="85622" x="2065338" y="1493838"/>
          <p14:tracePt t="85632" x="2043113" y="1550988"/>
          <p14:tracePt t="85649" x="2022475" y="1622425"/>
          <p14:tracePt t="85666" x="1993900" y="1714500"/>
          <p14:tracePt t="85682" x="1957388" y="1828800"/>
          <p14:tracePt t="85699" x="1928813" y="1885950"/>
          <p14:tracePt t="85715" x="1900238" y="1957388"/>
          <p14:tracePt t="85731" x="1893888" y="2014538"/>
          <p14:tracePt t="85749" x="1879600" y="2057400"/>
          <p14:tracePt t="85765" x="1865313" y="2100263"/>
          <p14:tracePt t="85782" x="1851025" y="2165350"/>
          <p14:tracePt t="85798" x="1843088" y="2208213"/>
          <p14:tracePt t="85815" x="1836738" y="2243138"/>
          <p14:tracePt t="85831" x="1836738" y="2293938"/>
          <p14:tracePt t="85849" x="1836738" y="2322513"/>
          <p14:tracePt t="85865" x="1836738" y="2357438"/>
          <p14:tracePt t="85882" x="1836738" y="2379663"/>
          <p14:tracePt t="85898" x="1814513" y="2408238"/>
          <p14:tracePt t="85914" x="1814513" y="2422525"/>
          <p14:tracePt t="85932" x="1814513" y="2443163"/>
          <p14:tracePt t="85947" x="1814513" y="2451100"/>
          <p14:tracePt t="85964" x="1814513" y="2457450"/>
          <p14:tracePt t="85981" x="1808163" y="2479675"/>
          <p14:tracePt t="85998" x="1808163" y="2486025"/>
          <p14:tracePt t="86046" x="1808163" y="2493963"/>
          <p14:tracePt t="86079" x="1808163" y="2508250"/>
          <p14:tracePt t="86099" x="1808163" y="2514600"/>
          <p14:tracePt t="86107" x="1800225" y="2536825"/>
          <p14:tracePt t="86143" x="1800225" y="2551113"/>
          <p14:tracePt t="86144" x="1800225" y="2557463"/>
          <p14:tracePt t="86152" x="1800225" y="2565400"/>
          <p14:tracePt t="86165" x="1793875" y="2593975"/>
          <p14:tracePt t="86206" x="1793875" y="2608263"/>
          <p14:tracePt t="86214" x="1793875" y="2614613"/>
          <p14:tracePt t="86218" x="1793875" y="2628900"/>
          <p14:tracePt t="86231" x="1793875" y="2636838"/>
          <p14:tracePt t="86247" x="1793875" y="2643188"/>
          <p14:tracePt t="86264" x="1793875" y="2651125"/>
          <p14:tracePt t="86281" x="1793875" y="2671763"/>
          <p14:tracePt t="86298" x="1793875" y="2679700"/>
          <p14:tracePt t="86414" x="1793875" y="2686050"/>
          <p14:tracePt t="86431" x="1800225" y="2686050"/>
          <p14:tracePt t="86486" x="1808163" y="2686050"/>
          <p14:tracePt t="86495" x="1814513" y="2686050"/>
          <p14:tracePt t="86503" x="1828800" y="2679700"/>
          <p14:tracePt t="86515" x="1836738" y="2679700"/>
          <p14:tracePt t="86531" x="1843088" y="2679700"/>
          <p14:tracePt t="86548" x="1851025" y="2671763"/>
          <p14:tracePt t="86564" x="1865313" y="2665413"/>
          <p14:tracePt t="86580" x="1871663" y="2665413"/>
          <p14:tracePt t="86597" x="1879600" y="2665413"/>
          <p14:tracePt t="86613" x="1885950" y="2665413"/>
          <p14:tracePt t="86631" x="1893888" y="2657475"/>
          <p14:tracePt t="86647" x="1908175" y="2657475"/>
          <p14:tracePt t="86695" x="1914525" y="2657475"/>
          <p14:tracePt t="86710" x="1922463" y="2657475"/>
          <p14:tracePt t="86726" x="1928813" y="2651125"/>
          <p14:tracePt t="86734" x="1936750" y="2643188"/>
          <p14:tracePt t="86767" x="1943100" y="2643188"/>
          <p14:tracePt t="86774" x="1951038" y="2643188"/>
          <p14:tracePt t="86779" x="1957388" y="2636838"/>
          <p14:tracePt t="86822" x="1965325" y="2636838"/>
          <p14:tracePt t="86862" x="1985963" y="2636838"/>
          <p14:tracePt t="86879" x="1993900" y="2628900"/>
          <p14:tracePt t="86895" x="2000250" y="2628900"/>
          <p14:tracePt t="86926" x="2008188" y="2628900"/>
          <p14:tracePt t="86934" x="2014538" y="2622550"/>
          <p14:tracePt t="86942" x="2022475" y="2622550"/>
          <p14:tracePt t="86974" x="2028825" y="2622550"/>
          <p14:tracePt t="86990" x="2036763" y="2622550"/>
          <p14:tracePt t="87006" x="2043113" y="2622550"/>
          <p14:tracePt t="87014" x="2051050" y="2614613"/>
          <p14:tracePt t="87023" x="2065338" y="2608263"/>
          <p14:tracePt t="87031" x="2071688" y="2608263"/>
          <p14:tracePt t="87078" x="2079625" y="2608263"/>
          <p14:tracePt t="87086" x="2093913" y="2608263"/>
          <p14:tracePt t="87118" x="2100263" y="2608263"/>
          <p14:tracePt t="87126" x="2108200" y="2608263"/>
          <p14:tracePt t="87143" x="2114550" y="2608263"/>
          <p14:tracePt t="87182" x="2128838" y="2608263"/>
          <p14:tracePt t="87183" x="2136775" y="2608263"/>
          <p14:tracePt t="87206" x="2143125" y="2608263"/>
          <p14:tracePt t="87214" x="2151063" y="2608263"/>
          <p14:tracePt t="87220" x="2179638" y="2608263"/>
          <p14:tracePt t="87230" x="2243138" y="2593975"/>
          <p14:tracePt t="87247" x="2265363" y="2593975"/>
          <p14:tracePt t="87263" x="2279650" y="2593975"/>
          <p14:tracePt t="87310" x="2293938" y="2593975"/>
          <p14:tracePt t="87358" x="2300288" y="2593975"/>
          <p14:tracePt t="87399" x="2308225" y="2593975"/>
          <p14:tracePt t="87405" x="2314575" y="2593975"/>
          <p14:tracePt t="87438" x="2336800" y="2593975"/>
          <p14:tracePt t="87471" x="2343150" y="2593975"/>
          <p14:tracePt t="87478" x="2351088" y="2600325"/>
          <p14:tracePt t="87510" x="2357438" y="2600325"/>
          <p14:tracePt t="87517" x="2371725" y="2608263"/>
          <p14:tracePt t="87529" x="2379663" y="2614613"/>
          <p14:tracePt t="87558" x="2386013" y="2622550"/>
          <p14:tracePt t="87807" x="2393950" y="2628900"/>
          <p14:tracePt t="87812" x="2393950" y="2643188"/>
          <p14:tracePt t="87819" x="2393950" y="2651125"/>
          <p14:tracePt t="87829" x="2393950" y="2671763"/>
          <p14:tracePt t="87846" x="2393950" y="2679700"/>
          <p14:tracePt t="87887" x="2400300" y="2700338"/>
          <p14:tracePt t="87889" x="2408238" y="2700338"/>
          <p14:tracePt t="87896" x="2422525" y="2700338"/>
          <p14:tracePt t="87912" x="2457450" y="2708275"/>
          <p14:tracePt t="87929" x="2465388" y="2714625"/>
          <p14:tracePt t="87945" x="2486025" y="2714625"/>
          <p14:tracePt t="87961" x="2493963" y="2714625"/>
          <p14:tracePt t="87978" x="2508250" y="2714625"/>
          <p14:tracePt t="87995" x="2571750" y="2714625"/>
          <p14:tracePt t="88012" x="2651125" y="2722563"/>
          <p14:tracePt t="88028" x="2693988" y="2722563"/>
          <p14:tracePt t="88045" x="2743200" y="2722563"/>
          <p14:tracePt t="88061" x="2794000" y="2728913"/>
          <p14:tracePt t="88079" x="2814638" y="2728913"/>
          <p14:tracePt t="88095" x="2822575" y="2728913"/>
          <p14:tracePt t="88182" x="2843213" y="2728913"/>
          <p14:tracePt t="88186" x="2857500" y="2728913"/>
          <p14:tracePt t="88206" x="2865438" y="2728913"/>
          <p14:tracePt t="88238" x="2879725" y="2728913"/>
          <p14:tracePt t="88257" x="2886075" y="2728913"/>
          <p14:tracePt t="88319" x="2886075" y="2722563"/>
          <p14:tracePt t="88328" x="2886075" y="2714625"/>
          <p14:tracePt t="88375" x="2886075" y="2708275"/>
          <p14:tracePt t="88406" x="2879725" y="2700338"/>
          <p14:tracePt t="88462" x="2865438" y="2700338"/>
          <p14:tracePt t="88478" x="2851150" y="2700338"/>
          <p14:tracePt t="88494" x="2843213" y="2700338"/>
          <p14:tracePt t="88503" x="2836863" y="2700338"/>
          <p14:tracePt t="88519" x="2822575" y="2700338"/>
          <p14:tracePt t="88528" x="2808288" y="2693988"/>
          <p14:tracePt t="88544" x="2800350" y="2686050"/>
          <p14:tracePt t="88590" x="2786063" y="2686050"/>
          <p14:tracePt t="88598" x="2779713" y="2679700"/>
          <p14:tracePt t="88607" x="2771775" y="2679700"/>
          <p14:tracePt t="88615" x="2736850" y="2671763"/>
          <p14:tracePt t="88630" x="2728913" y="2657475"/>
          <p14:tracePt t="88644" x="2722563" y="2643188"/>
          <p14:tracePt t="88661" x="2714625" y="2608263"/>
          <p14:tracePt t="88661" x="2714625" y="2600325"/>
          <p14:tracePt t="88679" x="2714625" y="2579688"/>
          <p14:tracePt t="88695" x="2714625" y="2565400"/>
          <p14:tracePt t="88734" x="2714625" y="2557463"/>
          <p14:tracePt t="88734" x="2714625" y="2543175"/>
          <p14:tracePt t="88751" x="2714625" y="2536825"/>
          <p14:tracePt t="88760" x="2714625" y="2528888"/>
          <p14:tracePt t="88761" x="2714625" y="2500313"/>
          <p14:tracePt t="88778" x="2728913" y="2486025"/>
          <p14:tracePt t="88794" x="2743200" y="2471738"/>
          <p14:tracePt t="88811" x="2751138" y="2443163"/>
          <p14:tracePt t="88828" x="2757488" y="2408238"/>
          <p14:tracePt t="88844" x="2779713" y="2351088"/>
          <p14:tracePt t="88861" x="2786063" y="2328863"/>
          <p14:tracePt t="88877" x="2794000" y="2293938"/>
          <p14:tracePt t="88877" x="2794000" y="2286000"/>
          <p14:tracePt t="88895" x="2794000" y="2265363"/>
          <p14:tracePt t="88911" x="2794000" y="2228850"/>
          <p14:tracePt t="88927" x="2794000" y="2200275"/>
          <p14:tracePt t="88944" x="2794000" y="2165350"/>
          <p14:tracePt t="88960" x="2794000" y="2151063"/>
          <p14:tracePt t="88977" x="2794000" y="2122488"/>
          <p14:tracePt t="88994" x="2794000" y="2085975"/>
          <p14:tracePt t="89011" x="2794000" y="2079625"/>
          <p14:tracePt t="89026" x="2794000" y="2065338"/>
          <p14:tracePt t="89044" x="2794000" y="2043113"/>
          <p14:tracePt t="89060" x="2794000" y="2022475"/>
          <p14:tracePt t="89077" x="2794000" y="2000250"/>
          <p14:tracePt t="89094" x="2794000" y="1985963"/>
          <p14:tracePt t="89111" x="2794000" y="1971675"/>
          <p14:tracePt t="89159" x="2794000" y="1965325"/>
          <p14:tracePt t="89199" x="2794000" y="1957388"/>
          <p14:tracePt t="89207" x="2794000" y="1951038"/>
          <p14:tracePt t="89215" x="2794000" y="1936750"/>
          <p14:tracePt t="89454" x="2794000" y="1957388"/>
          <p14:tracePt t="89463" x="2794000" y="2000250"/>
          <p14:tracePt t="89478" x="2794000" y="2008188"/>
          <p14:tracePt t="89485" x="2794000" y="2014538"/>
          <p14:tracePt t="89493" x="2794000" y="2051050"/>
          <p14:tracePt t="89510" x="2786063" y="2071688"/>
          <p14:tracePt t="89527" x="2786063" y="2079625"/>
          <p14:tracePt t="89543" x="2779713" y="2093913"/>
          <p14:tracePt t="89560" x="2771775" y="2143125"/>
          <p14:tracePt t="89576" x="2765425" y="2151063"/>
          <p14:tracePt t="89593" x="2743200" y="2179638"/>
          <p14:tracePt t="89610" x="2736850" y="2185988"/>
          <p14:tracePt t="89626" x="2736850" y="2214563"/>
          <p14:tracePt t="89643" x="2728913" y="2228850"/>
          <p14:tracePt t="89659" x="2728913" y="2251075"/>
          <p14:tracePt t="89677" x="2722563" y="2271713"/>
          <p14:tracePt t="89692" x="2714625" y="2293938"/>
          <p14:tracePt t="89710" x="2708275" y="2322513"/>
          <p14:tracePt t="89727" x="2693988" y="2343150"/>
          <p14:tracePt t="89743" x="2693988" y="2357438"/>
          <p14:tracePt t="89759" x="2693988" y="2371725"/>
          <p14:tracePt t="89776" x="2693988" y="2379663"/>
          <p14:tracePt t="89814" x="2693988" y="2393950"/>
          <p14:tracePt t="89819" x="2693988" y="2400300"/>
          <p14:tracePt t="89826" x="2693988" y="2408238"/>
          <p14:tracePt t="89887" x="2693988" y="2414588"/>
          <p14:tracePt t="90038" x="2700338" y="2428875"/>
          <p14:tracePt t="90462" x="2714625" y="2436813"/>
          <p14:tracePt t="90478" x="2722563" y="2443163"/>
          <p14:tracePt t="90518" x="2722563" y="2451100"/>
          <p14:tracePt t="90526" x="2722563" y="2457450"/>
          <p14:tracePt t="90542" x="2722563" y="2471738"/>
          <p14:tracePt t="90558" x="2722563" y="2479675"/>
          <p14:tracePt t="90561" x="2722563" y="2486025"/>
          <p14:tracePt t="90575" x="2722563" y="2493963"/>
          <p14:tracePt t="90591" x="2722563" y="2508250"/>
          <p14:tracePt t="90638" x="2722563" y="2514600"/>
          <p14:tracePt t="90646" x="2722563" y="2522538"/>
          <p14:tracePt t="90654" x="2722563" y="2528888"/>
          <p14:tracePt t="90670" x="2736850" y="2543175"/>
          <p14:tracePt t="90674" x="2736850" y="2551113"/>
          <p14:tracePt t="90692" x="2743200" y="2557463"/>
          <p14:tracePt t="90708" x="2751138" y="2565400"/>
          <p14:tracePt t="90725" x="2757488" y="2593975"/>
          <p14:tracePt t="90741" x="2771775" y="2600325"/>
          <p14:tracePt t="90758" x="2786063" y="2600325"/>
          <p14:tracePt t="90774" x="2794000" y="2608263"/>
          <p14:tracePt t="90822" x="2808288" y="2608263"/>
          <p14:tracePt t="90830" x="2814638" y="2608263"/>
          <p14:tracePt t="90841" x="2822575" y="2608263"/>
          <p14:tracePt t="90858" x="2828925" y="2614613"/>
          <p14:tracePt t="90859" x="2851150" y="2614613"/>
          <p14:tracePt t="90874" x="2871788" y="2628900"/>
          <p14:tracePt t="90891" x="2894013" y="2628900"/>
          <p14:tracePt t="90908" x="2922588" y="2636838"/>
          <p14:tracePt t="90924" x="2928938" y="2636838"/>
          <p14:tracePt t="90941" x="2943225" y="2636838"/>
          <p14:tracePt t="90957" x="2965450" y="2636838"/>
          <p14:tracePt t="90975" x="2979738" y="2636838"/>
          <p14:tracePt t="90991" x="2994025" y="2636838"/>
          <p14:tracePt t="91008" x="3000375" y="2636838"/>
          <p14:tracePt t="91025" x="3008313" y="2636838"/>
          <p14:tracePt t="91041" x="3014663" y="2636838"/>
          <p14:tracePt t="91057" x="3028950" y="2636838"/>
          <p14:tracePt t="91074" x="3057525" y="2636838"/>
          <p14:tracePt t="91092" x="3071813" y="2636838"/>
          <p14:tracePt t="91107" x="3079750" y="2636838"/>
          <p14:tracePt t="91143" x="3086100" y="2636838"/>
          <p14:tracePt t="91157" x="3108325" y="2636838"/>
          <p14:tracePt t="91175" x="3114675" y="2636838"/>
          <p14:tracePt t="91176" x="3128963" y="2636838"/>
          <p14:tracePt t="91191" x="3157538" y="2636838"/>
          <p14:tracePt t="91208" x="3165475" y="2636838"/>
          <p14:tracePt t="91224" x="3171825" y="2628900"/>
          <p14:tracePt t="91241" x="3179763" y="2622550"/>
          <p14:tracePt t="91257" x="3186113" y="2600325"/>
          <p14:tracePt t="91274" x="3194050" y="2593975"/>
          <p14:tracePt t="91291" x="3200400" y="2586038"/>
          <p14:tracePt t="91325" x="3200400" y="2565400"/>
          <p14:tracePt t="91334" x="3200400" y="2557463"/>
          <p14:tracePt t="91341" x="3200400" y="2551113"/>
          <p14:tracePt t="91357" x="3194050" y="2528888"/>
          <p14:tracePt t="91373" x="3171825" y="2465388"/>
          <p14:tracePt t="91391" x="3151188" y="2428875"/>
          <p14:tracePt t="91407" x="3136900" y="2414588"/>
          <p14:tracePt t="91424" x="3128963" y="2386013"/>
          <p14:tracePt t="91440" x="3128963" y="2379663"/>
          <p14:tracePt t="91457" x="3128963" y="2351088"/>
          <p14:tracePt t="91474" x="3122613" y="2328863"/>
          <p14:tracePt t="91490" x="3114675" y="2328863"/>
          <p14:tracePt t="91506" x="3100388" y="2322513"/>
          <p14:tracePt t="91566" x="3094038" y="2314575"/>
          <p14:tracePt t="91582" x="3086100" y="2314575"/>
          <p14:tracePt t="91623" x="3079750" y="2314575"/>
          <p14:tracePt t="91654" x="3065463" y="2314575"/>
          <p14:tracePt t="91662" x="3057525" y="2322513"/>
          <p14:tracePt t="91670" x="3036888" y="2336800"/>
          <p14:tracePt t="91675" x="3036888" y="2343150"/>
          <p14:tracePt t="91690" x="3028950" y="2357438"/>
          <p14:tracePt t="91706" x="3028950" y="2386013"/>
          <p14:tracePt t="91724" x="3028950" y="2414588"/>
          <p14:tracePt t="91740" x="3028950" y="2422525"/>
          <p14:tracePt t="91774" x="3028950" y="2428875"/>
          <p14:tracePt t="91775" x="3028950" y="2443163"/>
          <p14:tracePt t="91775" x="3028950" y="2451100"/>
          <p14:tracePt t="91791" x="3036888" y="2465388"/>
          <p14:tracePt t="91806" x="3043238" y="2471738"/>
          <p14:tracePt t="91824" x="3071813" y="2493963"/>
          <p14:tracePt t="91840" x="3079750" y="2508250"/>
          <p14:tracePt t="91856" x="3094038" y="2536825"/>
          <p14:tracePt t="91873" x="3094038" y="2543175"/>
          <p14:tracePt t="91889" x="3094038" y="2557463"/>
          <p14:tracePt t="91907" x="3094038" y="2579688"/>
          <p14:tracePt t="91923" x="3086100" y="2600325"/>
          <p14:tracePt t="91940" x="3043238" y="2614613"/>
          <p14:tracePt t="91956" x="2986088" y="2636838"/>
          <p14:tracePt t="91973" x="2922588" y="2643188"/>
          <p14:tracePt t="91990" x="2828925" y="2643188"/>
          <p14:tracePt t="92006" x="2779713" y="2643188"/>
          <p14:tracePt t="92023" x="2736850" y="2643188"/>
          <p14:tracePt t="92039" x="2708275" y="2643188"/>
          <p14:tracePt t="92056" x="2693988" y="2643188"/>
          <p14:tracePt t="92073" x="2679700" y="2643188"/>
          <p14:tracePt t="92090" x="2665413" y="2643188"/>
          <p14:tracePt t="92106" x="2657475" y="2643188"/>
          <p14:tracePt t="92123" x="2636838" y="2643188"/>
          <p14:tracePt t="92139" x="2622550" y="2643188"/>
          <p14:tracePt t="92155" x="2600325" y="2643188"/>
          <p14:tracePt t="92173" x="2586038" y="2643188"/>
          <p14:tracePt t="92189" x="2551113" y="2643188"/>
          <p14:tracePt t="92207" x="2543175" y="2643188"/>
          <p14:tracePt t="92247" x="2528888" y="2643188"/>
          <p14:tracePt t="92257" x="2500313" y="2628900"/>
          <p14:tracePt t="92269" x="2479675" y="2614613"/>
          <p14:tracePt t="92273" x="2465388" y="2614613"/>
          <p14:tracePt t="92289" x="2457450" y="2614613"/>
          <p14:tracePt t="92343" x="2443163" y="2614613"/>
          <p14:tracePt t="92350" x="2436813" y="2608263"/>
          <p14:tracePt t="92390" x="2428875" y="2608263"/>
          <p14:tracePt t="92398" x="2422525" y="2600325"/>
          <p14:tracePt t="92407" x="2414588" y="2593975"/>
          <p14:tracePt t="92408" x="2400300" y="2571750"/>
          <p14:tracePt t="92423" x="2400300" y="2565400"/>
          <p14:tracePt t="92439" x="2400300" y="2543175"/>
          <p14:tracePt t="92457" x="2400300" y="2508250"/>
          <p14:tracePt t="92472" x="2400300" y="2465388"/>
          <p14:tracePt t="92489" x="2400300" y="2451100"/>
          <p14:tracePt t="92506" x="2400300" y="2428875"/>
          <p14:tracePt t="92521" x="2400300" y="2414588"/>
          <p14:tracePt t="92540" x="2408238" y="2408238"/>
          <p14:tracePt t="92555" x="2408238" y="2400300"/>
          <p14:tracePt t="92591" x="2408238" y="2393950"/>
          <p14:tracePt t="92591" x="2414588" y="2386013"/>
          <p14:tracePt t="92606" x="2422525" y="2386013"/>
          <p14:tracePt t="92622" x="2443163" y="2386013"/>
          <p14:tracePt t="92638" x="2457450" y="2386013"/>
          <p14:tracePt t="92655" x="2465388" y="2386013"/>
          <p14:tracePt t="92718" x="2471738" y="2386013"/>
          <p14:tracePt t="92750" x="2493963" y="2393950"/>
          <p14:tracePt t="92758" x="2493963" y="2422525"/>
          <p14:tracePt t="92766" x="2493963" y="2436813"/>
          <p14:tracePt t="92774" x="2493963" y="2471738"/>
          <p14:tracePt t="92788" x="2493963" y="2500313"/>
          <p14:tracePt t="92804" x="2493963" y="2522538"/>
          <p14:tracePt t="92821" x="2457450" y="2557463"/>
          <p14:tracePt t="92839" x="2379663" y="2565400"/>
          <p14:tracePt t="92855" x="2322513" y="2565400"/>
          <p14:tracePt t="92871" x="2314575" y="2571750"/>
          <p14:tracePt t="92958" x="2336800" y="2579688"/>
          <p14:tracePt t="92966" x="2365375" y="2579688"/>
          <p14:tracePt t="92966" x="2414588" y="2600325"/>
          <p14:tracePt t="92982" x="2443163" y="2600325"/>
          <p14:tracePt t="92990" x="2500313" y="2614613"/>
          <p14:tracePt t="92998" x="2586038" y="2614613"/>
          <p14:tracePt t="93006" x="2722563" y="2614613"/>
          <p14:tracePt t="93021" x="2800350" y="2614613"/>
          <p14:tracePt t="93038" x="2865438" y="2622550"/>
          <p14:tracePt t="93055" x="2871788" y="2622550"/>
          <p14:tracePt t="93071" x="2894013" y="2622550"/>
          <p14:tracePt t="93088" x="2928938" y="2622550"/>
          <p14:tracePt t="93104" x="2957513" y="2622550"/>
          <p14:tracePt t="93121" x="2986088" y="2622550"/>
          <p14:tracePt t="93138" x="2994025" y="2622550"/>
          <p14:tracePt t="93154" x="3014663" y="2622550"/>
          <p14:tracePt t="93172" x="3022600" y="2614613"/>
          <p14:tracePt t="93187" x="3043238" y="2614613"/>
          <p14:tracePt t="93205" x="3057525" y="2614613"/>
          <p14:tracePt t="93220" x="3094038" y="2614613"/>
          <p14:tracePt t="93220" x="3100388" y="2608263"/>
          <p14:tracePt t="93255" x="3108325" y="2608263"/>
          <p14:tracePt t="93255" x="3128963" y="2600325"/>
          <p14:tracePt t="93272" x="3136900" y="2600325"/>
          <p14:tracePt t="93288" x="3157538" y="2600325"/>
          <p14:tracePt t="93304" x="3171825" y="2600325"/>
          <p14:tracePt t="93321" x="3200400" y="2600325"/>
          <p14:tracePt t="93366" x="3208338" y="2600325"/>
          <p14:tracePt t="93502" x="3157538" y="2622550"/>
          <p14:tracePt t="93511" x="3114675" y="2628900"/>
          <p14:tracePt t="93518" x="3079750" y="2636838"/>
          <p14:tracePt t="93526" x="2965450" y="2671763"/>
          <p14:tracePt t="93538" x="2879725" y="2693988"/>
          <p14:tracePt t="93554" x="2779713" y="2722563"/>
          <p14:tracePt t="93571" x="2693988" y="2722563"/>
          <p14:tracePt t="93588" x="2571750" y="2722563"/>
          <p14:tracePt t="93604" x="2443163" y="2722563"/>
          <p14:tracePt t="93621" x="2336800" y="2722563"/>
          <p14:tracePt t="93637" x="2251075" y="2722563"/>
          <p14:tracePt t="93637" x="2208213" y="2722563"/>
          <p14:tracePt t="93670" x="2165350" y="2722563"/>
          <p14:tracePt t="93671" x="2108200" y="2722563"/>
          <p14:tracePt t="93687" x="2065338" y="2722563"/>
          <p14:tracePt t="93704" x="2022475" y="2722563"/>
          <p14:tracePt t="93721" x="1965325" y="2722563"/>
          <p14:tracePt t="93737" x="1922463" y="2722563"/>
          <p14:tracePt t="93754" x="1879600" y="2722563"/>
          <p14:tracePt t="93770" x="1836738" y="2722563"/>
          <p14:tracePt t="93787" x="1793875" y="2722563"/>
          <p14:tracePt t="93803" x="1751013" y="2722563"/>
          <p14:tracePt t="93820" x="1714500" y="2722563"/>
          <p14:tracePt t="93837" x="1693863" y="2714625"/>
          <p14:tracePt t="93854" x="1628775" y="2700338"/>
          <p14:tracePt t="93870" x="1585913" y="2679700"/>
          <p14:tracePt t="93886" x="1557338" y="2671763"/>
          <p14:tracePt t="93903" x="1528763" y="2665413"/>
          <p14:tracePt t="93920" x="1522413" y="2651125"/>
          <p14:tracePt t="93937" x="1508125" y="2622550"/>
          <p14:tracePt t="93954" x="1493838" y="2557463"/>
          <p14:tracePt t="93969" x="1493838" y="2493963"/>
          <p14:tracePt t="93987" x="1493838" y="2436813"/>
          <p14:tracePt t="94003" x="1500188" y="2393950"/>
          <p14:tracePt t="94021" x="1522413" y="2351088"/>
          <p14:tracePt t="94037" x="1550988" y="2314575"/>
          <p14:tracePt t="94053" x="1593850" y="2293938"/>
          <p14:tracePt t="94070" x="1708150" y="2265363"/>
          <p14:tracePt t="94087" x="1857375" y="2265363"/>
          <p14:tracePt t="94103" x="2051050" y="2265363"/>
          <p14:tracePt t="94120" x="2185988" y="2265363"/>
          <p14:tracePt t="94137" x="2279650" y="2265363"/>
          <p14:tracePt t="94153" x="2322513" y="2265363"/>
          <p14:tracePt t="94170" x="2365375" y="2265363"/>
          <p14:tracePt t="94187" x="2400300" y="2265363"/>
          <p14:tracePt t="94204" x="2465388" y="2265363"/>
          <p14:tracePt t="94220" x="2551113" y="2265363"/>
          <p14:tracePt t="94237" x="2728913" y="2265363"/>
          <p14:tracePt t="94253" x="2865438" y="2265363"/>
          <p14:tracePt t="94270" x="2928938" y="2257425"/>
          <p14:tracePt t="94287" x="2951163" y="2257425"/>
          <p14:tracePt t="94303" x="2965450" y="2251075"/>
          <p14:tracePt t="94320" x="2994025" y="2251075"/>
          <p14:tracePt t="94337" x="3008313" y="2236788"/>
          <p14:tracePt t="94354" x="3014663" y="2236788"/>
          <p14:tracePt t="94370" x="3022600" y="2236788"/>
          <p14:tracePt t="94387" x="3051175" y="2236788"/>
          <p14:tracePt t="94404" x="3086100" y="2236788"/>
          <p14:tracePt t="94420" x="3100388" y="2243138"/>
          <p14:tracePt t="94437" x="3143250" y="2265363"/>
          <p14:tracePt t="94455" x="3157538" y="2279650"/>
          <p14:tracePt t="94470" x="3165475" y="2279650"/>
          <p14:tracePt t="94486" x="3179763" y="2293938"/>
          <p14:tracePt t="94503" x="3186113" y="2300288"/>
          <p14:tracePt t="94520" x="3200400" y="2314575"/>
          <p14:tracePt t="94537" x="3214688" y="2336800"/>
          <p14:tracePt t="94552" x="3222625" y="2343150"/>
          <p14:tracePt t="94599" x="3222625" y="2351088"/>
          <p14:tracePt t="94607" x="3222625" y="2371725"/>
          <p14:tracePt t="94608" x="3222625" y="2379663"/>
          <p14:tracePt t="94619" x="3222625" y="2414588"/>
          <p14:tracePt t="94636" x="3222625" y="2428875"/>
          <p14:tracePt t="94653" x="3222625" y="2451100"/>
          <p14:tracePt t="94669" x="3222625" y="2465388"/>
          <p14:tracePt t="94710" x="3222625" y="2471738"/>
          <p14:tracePt t="94710" x="3222625" y="2486025"/>
          <p14:tracePt t="94734" x="3222625" y="2493963"/>
          <p14:tracePt t="94742" x="3222625" y="2500313"/>
          <p14:tracePt t="94755" x="3214688" y="2508250"/>
          <p14:tracePt t="94798" x="3214688" y="2522538"/>
          <p14:tracePt t="94806" x="3208338" y="2528888"/>
          <p14:tracePt t="94838" x="3200400" y="2536825"/>
          <p14:tracePt t="94846" x="3194050" y="2543175"/>
          <p14:tracePt t="94879" x="3186113" y="2551113"/>
          <p14:tracePt t="94886" x="3171825" y="2571750"/>
          <p14:tracePt t="94902" x="3165475" y="2571750"/>
          <p14:tracePt t="94903" x="3122613" y="2586038"/>
          <p14:tracePt t="94918" x="3079750" y="2593975"/>
          <p14:tracePt t="94936" x="3051175" y="2593975"/>
          <p14:tracePt t="94952" x="3028950" y="2614613"/>
          <p14:tracePt t="94969" x="3008313" y="2614613"/>
          <p14:tracePt t="94986" x="2994025" y="2614613"/>
          <p14:tracePt t="95001" x="2971800" y="2614613"/>
          <p14:tracePt t="95019" x="2965450" y="2614613"/>
          <p14:tracePt t="95035" x="2957513" y="2614613"/>
          <p14:tracePt t="95053" x="2951163" y="2614613"/>
          <p14:tracePt t="95068" x="2936875" y="2614613"/>
          <p14:tracePt t="95085" x="2922588" y="2614613"/>
          <p14:tracePt t="95085" x="2914650" y="2614613"/>
          <p14:tracePt t="95103" x="2886075" y="2614613"/>
          <p14:tracePt t="95119" x="2879725" y="2614613"/>
          <p14:tracePt t="95135" x="2851150" y="2614613"/>
          <p14:tracePt t="95152" x="2843213" y="2614613"/>
          <p14:tracePt t="95169" x="2836863" y="2614613"/>
          <p14:tracePt t="95185" x="2814638" y="2614613"/>
          <p14:tracePt t="95202" x="2800350" y="2614613"/>
          <p14:tracePt t="95218" x="2771775" y="2614613"/>
          <p14:tracePt t="95235" x="2743200" y="2614613"/>
          <p14:tracePt t="95252" x="2728913" y="2614613"/>
          <p14:tracePt t="95269" x="2708275" y="2614613"/>
          <p14:tracePt t="95285" x="2686050" y="2614613"/>
          <p14:tracePt t="95301" x="2651125" y="2614613"/>
          <p14:tracePt t="95301" x="2643188" y="2614613"/>
          <p14:tracePt t="95319" x="2622550" y="2614613"/>
          <p14:tracePt t="95335" x="2593975" y="2614613"/>
          <p14:tracePt t="95352" x="2571750" y="2614613"/>
          <p14:tracePt t="95368" x="2543175" y="2622550"/>
          <p14:tracePt t="95385" x="2508250" y="2622550"/>
          <p14:tracePt t="95402" x="2486025" y="2622550"/>
          <p14:tracePt t="95418" x="2451100" y="2622550"/>
          <p14:tracePt t="95435" x="2422525" y="2622550"/>
          <p14:tracePt t="95452" x="2408238" y="2622550"/>
          <p14:tracePt t="95469" x="2379663" y="2622550"/>
          <p14:tracePt t="95485" x="2343150" y="2622550"/>
          <p14:tracePt t="95501" x="2322513" y="2622550"/>
          <p14:tracePt t="95518" x="2293938" y="2622550"/>
          <p14:tracePt t="95535" x="2271713" y="2622550"/>
          <p14:tracePt t="95551" x="2257425" y="2622550"/>
          <p14:tracePt t="95567" x="2222500" y="2622550"/>
          <p14:tracePt t="95584" x="2179638" y="2622550"/>
          <p14:tracePt t="95601" x="2136775" y="2622550"/>
          <p14:tracePt t="95618" x="2093913" y="2622550"/>
          <p14:tracePt t="95634" x="2079625" y="2622550"/>
          <p14:tracePt t="95651" x="2036763" y="2622550"/>
          <p14:tracePt t="95667" x="2014538" y="2622550"/>
          <p14:tracePt t="95684" x="2000250" y="2622550"/>
          <p14:tracePt t="95701" x="1965325" y="2622550"/>
          <p14:tracePt t="95718" x="1922463" y="2622550"/>
          <p14:tracePt t="95735" x="1851025" y="2622550"/>
          <p14:tracePt t="95750" x="1800225" y="2628900"/>
          <p14:tracePt t="95767" x="1765300" y="2643188"/>
          <p14:tracePt t="95784" x="1757363" y="2643188"/>
          <p14:tracePt t="95894" x="1765300" y="2643188"/>
          <p14:tracePt t="95902" x="1857375" y="2643188"/>
          <p14:tracePt t="95917" x="1908175" y="2643188"/>
          <p14:tracePt t="95917" x="2100263" y="2643188"/>
          <p14:tracePt t="95934" x="2393950" y="2643188"/>
          <p14:tracePt t="95951" x="2586038" y="2679700"/>
          <p14:tracePt t="95966" x="2714625" y="2679700"/>
          <p14:tracePt t="95984" x="2779713" y="2679700"/>
          <p14:tracePt t="96001" x="2800350" y="2679700"/>
          <p14:tracePt t="96018" x="2822575" y="2679700"/>
          <p14:tracePt t="96033" x="2857500" y="2679700"/>
          <p14:tracePt t="96051" x="2900363" y="2679700"/>
          <p14:tracePt t="96067" x="2936875" y="2671763"/>
          <p14:tracePt t="96083" x="2979738" y="2671763"/>
          <p14:tracePt t="96100" x="3000375" y="2671763"/>
          <p14:tracePt t="96116" x="3014663" y="2665413"/>
          <p14:tracePt t="96134" x="3065463" y="2651125"/>
          <p14:tracePt t="96150" x="3071813" y="2651125"/>
          <p14:tracePt t="96167" x="3086100" y="2651125"/>
          <p14:tracePt t="96183" x="3100388" y="2651125"/>
          <p14:tracePt t="96230" x="3108325" y="2643188"/>
          <p14:tracePt t="96240" x="3114675" y="2636838"/>
          <p14:tracePt t="96391" x="3108325" y="2628900"/>
          <p14:tracePt t="96398" x="3094038" y="2622550"/>
          <p14:tracePt t="96415" x="3065463" y="2586038"/>
          <p14:tracePt t="96415" x="3000375" y="2543175"/>
          <p14:tracePt t="96433" x="2943225" y="2479675"/>
          <p14:tracePt t="96451" x="2857500" y="2371725"/>
          <p14:tracePt t="96467" x="2786063" y="2265363"/>
          <p14:tracePt t="96483" x="2757488" y="2193925"/>
          <p14:tracePt t="96500" x="2728913" y="2100263"/>
          <p14:tracePt t="96517" x="2708275" y="2043113"/>
          <p14:tracePt t="96533" x="2708275" y="2008188"/>
          <p14:tracePt t="96533" x="2700338" y="1993900"/>
          <p14:tracePt t="96551" x="2693988" y="1979613"/>
          <p14:tracePt t="96566" x="2686050" y="1943100"/>
          <p14:tracePt t="96583" x="2686050" y="1900238"/>
          <p14:tracePt t="96599" x="2693988" y="1857375"/>
          <p14:tracePt t="96616" x="2708275" y="1793875"/>
          <p14:tracePt t="96632" x="2708275" y="1743075"/>
          <p14:tracePt t="96649" x="2708275" y="1714500"/>
          <p14:tracePt t="96666" x="2708275" y="1679575"/>
          <p14:tracePt t="96683" x="2708275" y="1665288"/>
          <p14:tracePt t="96699" x="2708275" y="1643063"/>
          <p14:tracePt t="96716" x="2708275" y="1585913"/>
          <p14:tracePt t="96733" x="2708275" y="1522413"/>
          <p14:tracePt t="96750" x="2714625" y="1479550"/>
          <p14:tracePt t="96767" x="2714625" y="1465263"/>
          <p14:tracePt t="96782" x="2722563" y="1443038"/>
          <p14:tracePt t="96847" x="2708275" y="1436688"/>
          <p14:tracePt t="96854" x="2679700" y="1436688"/>
          <p14:tracePt t="96862" x="2671763" y="1436688"/>
          <p14:tracePt t="96862" x="2651125" y="1436688"/>
          <p14:tracePt t="96886" x="2636838" y="1436688"/>
          <p14:tracePt t="96899" x="2614613" y="1436688"/>
          <p14:tracePt t="96902" x="2608263" y="1436688"/>
          <p14:tracePt t="96916" x="2600325" y="1436688"/>
          <p14:tracePt t="96932" x="2593975" y="1436688"/>
          <p14:tracePt t="96975" x="2571750" y="1436688"/>
          <p14:tracePt t="96975" x="2551113" y="1436688"/>
          <p14:tracePt t="96990" x="2514600" y="1436688"/>
          <p14:tracePt t="96998" x="2486025" y="1414463"/>
          <p14:tracePt t="97007" x="2479675" y="1414463"/>
          <p14:tracePt t="97019" x="2465388" y="1408113"/>
          <p14:tracePt t="97032" x="2465388" y="1400175"/>
          <p14:tracePt t="97049" x="2465388" y="1365250"/>
          <p14:tracePt t="97066" x="2465388" y="1336675"/>
          <p14:tracePt t="97082" x="2465388" y="1322388"/>
          <p14:tracePt t="97099" x="2465388" y="1308100"/>
          <p14:tracePt t="97115" x="2465388" y="1293813"/>
          <p14:tracePt t="97132" x="2465388" y="1265238"/>
          <p14:tracePt t="97149" x="2465388" y="1257300"/>
          <p14:tracePt t="97166" x="2465388" y="1243013"/>
          <p14:tracePt t="97183" x="2465388" y="1222375"/>
          <p14:tracePt t="97199" x="2479675" y="1214438"/>
          <p14:tracePt t="97215" x="2514600" y="1208088"/>
          <p14:tracePt t="97232" x="2557463" y="1208088"/>
          <p14:tracePt t="97249" x="2586038" y="1208088"/>
          <p14:tracePt t="97265" x="2614613" y="1208088"/>
          <p14:tracePt t="97282" x="2657475" y="1214438"/>
          <p14:tracePt t="97298" x="2657475" y="1257300"/>
          <p14:tracePt t="97315" x="2665413" y="1271588"/>
          <p14:tracePt t="97332" x="2665413" y="1308100"/>
          <p14:tracePt t="97348" x="2665413" y="1314450"/>
          <p14:tracePt t="97365" x="2665413" y="1322388"/>
          <p14:tracePt t="97381" x="2665413" y="1336675"/>
          <p14:tracePt t="97399" x="2665413" y="1343025"/>
          <p14:tracePt t="97414" x="2665413" y="1350963"/>
          <p14:tracePt t="97432" x="2665413" y="1357313"/>
          <p14:tracePt t="97510" x="2665413" y="1393825"/>
          <p14:tracePt t="97518" x="2665413" y="1422400"/>
          <p14:tracePt t="97526" x="2700338" y="1536700"/>
          <p14:tracePt t="97539" x="2728913" y="1608138"/>
          <p14:tracePt t="97548" x="2786063" y="1743075"/>
          <p14:tracePt t="97565" x="2822575" y="1871663"/>
          <p14:tracePt t="97582" x="2843213" y="2036763"/>
          <p14:tracePt t="97599" x="2871788" y="2179638"/>
          <p14:tracePt t="97615" x="2871788" y="2271713"/>
          <p14:tracePt t="97631" x="2871788" y="2351088"/>
          <p14:tracePt t="97648" x="2871788" y="2393950"/>
          <p14:tracePt t="97665" x="2865438" y="2436813"/>
          <p14:tracePt t="97682" x="2865438" y="2486025"/>
          <p14:tracePt t="97699" x="2865438" y="2508250"/>
          <p14:tracePt t="97715" x="2865438" y="2514600"/>
          <p14:tracePt t="97758" x="2871788" y="2522538"/>
          <p14:tracePt t="97781" x="2886075" y="2528888"/>
          <p14:tracePt t="97838" x="2900363" y="2528888"/>
          <p14:tracePt t="97846" x="2908300" y="2528888"/>
          <p14:tracePt t="97855" x="2914650" y="2528888"/>
          <p14:tracePt t="97863" x="2922588" y="2528888"/>
          <p14:tracePt t="97870" x="2943225" y="2528888"/>
          <p14:tracePt t="97881" x="2965450" y="2522538"/>
          <p14:tracePt t="97897" x="2986088" y="2508250"/>
          <p14:tracePt t="97914" x="2986088" y="2486025"/>
          <p14:tracePt t="97931" x="2994025" y="2471738"/>
          <p14:tracePt t="97948" x="3000375" y="2451100"/>
          <p14:tracePt t="97964" x="3000375" y="2436813"/>
          <p14:tracePt t="97981" x="3000375" y="2414588"/>
          <p14:tracePt t="97981" x="3000375" y="2408238"/>
          <p14:tracePt t="97998" x="3000375" y="2400300"/>
          <p14:tracePt t="98014" x="3000375" y="2393950"/>
          <p14:tracePt t="98111" x="3000375" y="2386013"/>
          <p14:tracePt t="98119" x="2994025" y="2386013"/>
          <p14:tracePt t="98150" x="2986088" y="2386013"/>
          <p14:tracePt t="98162" x="2971800" y="2386013"/>
          <p14:tracePt t="98175" x="2951163" y="2400300"/>
          <p14:tracePt t="98182" x="2951163" y="2408238"/>
          <p14:tracePt t="98190" x="2943225" y="2436813"/>
          <p14:tracePt t="98198" x="2943225" y="2457450"/>
          <p14:tracePt t="98198" x="2943225" y="2471738"/>
          <p14:tracePt t="98215" x="2943225" y="2486025"/>
          <p14:tracePt t="98231" x="2943225" y="2514600"/>
          <p14:tracePt t="98247" x="2943225" y="2528888"/>
          <p14:tracePt t="98264" x="2943225" y="2557463"/>
          <p14:tracePt t="98281" x="2943225" y="2571750"/>
          <p14:tracePt t="98297" x="2943225" y="2593975"/>
          <p14:tracePt t="98314" x="2957513" y="2608263"/>
          <p14:tracePt t="98330" x="2965450" y="2622550"/>
          <p14:tracePt t="98347" x="2971800" y="2636838"/>
          <p14:tracePt t="98364" x="2979738" y="2643188"/>
          <p14:tracePt t="98380" x="2994025" y="2657475"/>
          <p14:tracePt t="98415" x="3000375" y="2665413"/>
          <p14:tracePt t="98415" x="3022600" y="2679700"/>
          <p14:tracePt t="98431" x="3028950" y="2686050"/>
          <p14:tracePt t="98447" x="3036888" y="2693988"/>
          <p14:tracePt t="98463" x="3057525" y="2700338"/>
          <p14:tracePt t="98480" x="3079750" y="2700338"/>
          <p14:tracePt t="98496" x="3094038" y="2700338"/>
          <p14:tracePt t="98513" x="3100388" y="2700338"/>
          <p14:tracePt t="98530" x="3114675" y="2700338"/>
          <p14:tracePt t="98547" x="3143250" y="2693988"/>
          <p14:tracePt t="98563" x="3157538" y="2679700"/>
          <p14:tracePt t="98580" x="3171825" y="2665413"/>
          <p14:tracePt t="98596" x="3194050" y="2636838"/>
          <p14:tracePt t="98613" x="3214688" y="2622550"/>
          <p14:tracePt t="98630" x="3214688" y="2608263"/>
          <p14:tracePt t="98646" x="3222625" y="2600325"/>
          <p14:tracePt t="98702" x="3228975" y="2593975"/>
          <p14:tracePt t="98710" x="3228975" y="2579688"/>
          <p14:tracePt t="98729" x="3228975" y="2571750"/>
          <p14:tracePt t="98730" x="3228975" y="2557463"/>
          <p14:tracePt t="98746" x="3228975" y="2536825"/>
          <p14:tracePt t="98764" x="3228975" y="2522538"/>
          <p14:tracePt t="98780" x="3214688" y="2493963"/>
          <p14:tracePt t="98796" x="3208338" y="2486025"/>
          <p14:tracePt t="98813" x="3186113" y="2471738"/>
          <p14:tracePt t="98830" x="3151188" y="2457450"/>
          <p14:tracePt t="98847" x="3136900" y="2443163"/>
          <p14:tracePt t="98863" x="3108325" y="2443163"/>
          <p14:tracePt t="98880" x="3079750" y="2422525"/>
          <p14:tracePt t="98895" x="3065463" y="2408238"/>
          <p14:tracePt t="98913" x="3057525" y="2408238"/>
          <p14:tracePt t="98929" x="3036888" y="2400300"/>
          <p14:tracePt t="98946" x="3014663" y="2393950"/>
          <p14:tracePt t="98990" x="3008313" y="2393950"/>
          <p14:tracePt t="99046" x="2994025" y="2393950"/>
          <p14:tracePt t="99110" x="2986088" y="2393950"/>
          <p14:tracePt t="99118" x="2979738" y="2393950"/>
          <p14:tracePt t="99126" x="2957513" y="2408238"/>
          <p14:tracePt t="99150" x="2951163" y="2414588"/>
          <p14:tracePt t="99163" x="2943225" y="2422525"/>
          <p14:tracePt t="99171" x="2943225" y="2443163"/>
          <p14:tracePt t="99179" x="2943225" y="2457450"/>
          <p14:tracePt t="99196" x="2936875" y="2479675"/>
          <p14:tracePt t="99212" x="2936875" y="2500313"/>
          <p14:tracePt t="99229" x="2936875" y="2528888"/>
          <p14:tracePt t="99247" x="2936875" y="2536825"/>
          <p14:tracePt t="99247" x="2936875" y="2557463"/>
          <p14:tracePt t="99263" x="2936875" y="2565400"/>
          <p14:tracePt t="99280" x="2936875" y="2571750"/>
          <p14:tracePt t="99326" x="2936875" y="2579688"/>
          <p14:tracePt t="99358" x="2936875" y="2593975"/>
          <p14:tracePt t="99366" x="2936875" y="2600325"/>
          <p14:tracePt t="99374" x="2936875" y="2608263"/>
          <p14:tracePt t="99382" x="2936875" y="2628900"/>
          <p14:tracePt t="99395" x="2936875" y="2643188"/>
          <p14:tracePt t="99412" x="2936875" y="2657475"/>
          <p14:tracePt t="99428" x="2951163" y="2671763"/>
          <p14:tracePt t="99470" x="2957513" y="2679700"/>
          <p14:tracePt t="99486" x="2965450" y="2686050"/>
          <p14:tracePt t="99494" x="2971800" y="2686050"/>
          <p14:tracePt t="99502" x="2994025" y="2714625"/>
          <p14:tracePt t="99512" x="3008313" y="2714625"/>
          <p14:tracePt t="99528" x="3022600" y="2722563"/>
          <p14:tracePt t="99546" x="3057525" y="2722563"/>
          <p14:tracePt t="99591" x="3071813" y="2728913"/>
          <p14:tracePt t="99622" x="3086100" y="2728913"/>
          <p14:tracePt t="99630" x="3100388" y="2728913"/>
          <p14:tracePt t="99646" x="3108325" y="2728913"/>
          <p14:tracePt t="99662" x="3114675" y="2728913"/>
          <p14:tracePt t="99694" x="3128963" y="2728913"/>
          <p14:tracePt t="99702" x="3136900" y="2722563"/>
          <p14:tracePt t="99734" x="3143250" y="2722563"/>
          <p14:tracePt t="99742" x="3165475" y="2714625"/>
          <p14:tracePt t="99750" x="3186113" y="2693988"/>
          <p14:tracePt t="99762" x="3194050" y="2679700"/>
          <p14:tracePt t="99778" x="3200400" y="2671763"/>
          <p14:tracePt t="99794" x="3222625" y="2622550"/>
          <p14:tracePt t="99811" x="3222625" y="2614613"/>
          <p14:tracePt t="99828" x="3236913" y="2586038"/>
          <p14:tracePt t="99845" x="3257550" y="2571750"/>
          <p14:tracePt t="99862" x="3271838" y="2528888"/>
          <p14:tracePt t="99879" x="3279775" y="2514600"/>
          <p14:tracePt t="99926" x="3279775" y="2508250"/>
          <p14:tracePt t="99966" x="3279775" y="2493963"/>
          <p14:tracePt t="99974" x="3279775" y="2486025"/>
          <p14:tracePt t="99982" x="3279775" y="2471738"/>
          <p14:tracePt t="99988" x="3279775" y="2451100"/>
          <p14:tracePt t="99994" x="3279775" y="2436813"/>
          <p14:tracePt t="100011" x="3279775" y="2414588"/>
          <p14:tracePt t="100028" x="3265488" y="2393950"/>
          <p14:tracePt t="100044" x="3251200" y="2365375"/>
          <p14:tracePt t="100062" x="3243263" y="2357438"/>
          <p14:tracePt t="100062" x="3243263" y="2351088"/>
          <p14:tracePt t="100079" x="3236913" y="2336800"/>
          <p14:tracePt t="100094" x="3222625" y="2322513"/>
          <p14:tracePt t="100110" x="3214688" y="2314575"/>
          <p14:tracePt t="100128" x="3200400" y="2300288"/>
          <p14:tracePt t="100145" x="3186113" y="2286000"/>
          <p14:tracePt t="100161" x="3179763" y="2286000"/>
          <p14:tracePt t="100207" x="3171825" y="2286000"/>
          <p14:tracePt t="100215" x="3157538" y="2286000"/>
          <p14:tracePt t="100215" x="3151188" y="2286000"/>
          <p14:tracePt t="100228" x="3136900" y="2279650"/>
          <p14:tracePt t="100245" x="3122613" y="2279650"/>
          <p14:tracePt t="100261" x="3100388" y="2279650"/>
          <p14:tracePt t="100277" x="3094038" y="2279650"/>
          <p14:tracePt t="100295" x="3079750" y="2279650"/>
          <p14:tracePt t="100311" x="3071813" y="2279650"/>
          <p14:tracePt t="100350" x="3065463" y="2279650"/>
          <p14:tracePt t="100407" x="3057525" y="2279650"/>
          <p14:tracePt t="100414" x="3043238" y="2279650"/>
          <p14:tracePt t="100422" x="3022600" y="2279650"/>
          <p14:tracePt t="100454" x="3014663" y="2300288"/>
          <p14:tracePt t="100486" x="3008313" y="2308225"/>
          <p14:tracePt t="100518" x="3008313" y="2322513"/>
          <p14:tracePt t="100526" x="2994025" y="2336800"/>
          <p14:tracePt t="100542" x="2986088" y="2343150"/>
          <p14:tracePt t="100545" x="2979738" y="2365375"/>
          <p14:tracePt t="100560" x="2979738" y="2371725"/>
          <p14:tracePt t="100576" x="2965450" y="2386013"/>
          <p14:tracePt t="100594" x="2951163" y="2400300"/>
          <p14:tracePt t="100646" x="2951163" y="2408238"/>
          <p14:tracePt t="100662" x="2951163" y="2414588"/>
          <p14:tracePt t="100680" x="2951163" y="2422525"/>
          <p14:tracePt t="100686" x="2951163" y="2436813"/>
          <p14:tracePt t="100686" x="2951163" y="2443163"/>
          <p14:tracePt t="100695" x="2951163" y="2451100"/>
          <p14:tracePt t="100710" x="2951163" y="2493963"/>
          <p14:tracePt t="100727" x="2951163" y="2522538"/>
          <p14:tracePt t="100743" x="2951163" y="2543175"/>
          <p14:tracePt t="100760" x="2951163" y="2557463"/>
          <p14:tracePt t="100777" x="2951163" y="2565400"/>
          <p14:tracePt t="100876" x="2951163" y="2571750"/>
          <p14:tracePt t="100966" x="2957513" y="2579688"/>
          <p14:tracePt t="101102" x="2971800" y="2579688"/>
          <p14:tracePt t="101182" x="2979738" y="2579688"/>
          <p14:tracePt t="101198" x="2986088" y="2579688"/>
          <p14:tracePt t="101215" x="2994025" y="2579688"/>
          <p14:tracePt t="101230" x="3014663" y="2579688"/>
          <p14:tracePt t="101262" x="3028950" y="2586038"/>
          <p14:tracePt t="101302" x="3036888" y="2586038"/>
          <p14:tracePt t="101310" x="3051175" y="2586038"/>
          <p14:tracePt t="101327" x="3057525" y="2586038"/>
          <p14:tracePt t="101327" x="3065463" y="2586038"/>
          <p14:tracePt t="101342" x="3071813" y="2586038"/>
          <p14:tracePt t="101359" x="3100388" y="2586038"/>
          <p14:tracePt t="101377" x="3108325" y="2586038"/>
          <p14:tracePt t="101393" x="3122613" y="2586038"/>
          <p14:tracePt t="101409" x="3136900" y="2586038"/>
          <p14:tracePt t="101462" x="3143250" y="2586038"/>
          <p14:tracePt t="101662" x="3122613" y="2593975"/>
          <p14:tracePt t="101670" x="3114675" y="2600325"/>
          <p14:tracePt t="101686" x="3108325" y="2608263"/>
          <p14:tracePt t="101695" x="3094038" y="2622550"/>
          <p14:tracePt t="101734" x="3086100" y="2622550"/>
          <p14:tracePt t="101743" x="3071813" y="2622550"/>
          <p14:tracePt t="101750" x="3065463" y="2622550"/>
          <p14:tracePt t="101766" x="3051175" y="2622550"/>
          <p14:tracePt t="101775" x="3028950" y="2622550"/>
          <p14:tracePt t="101791" x="2994025" y="2622550"/>
          <p14:tracePt t="101809" x="2971800" y="2622550"/>
          <p14:tracePt t="101825" x="2951163" y="2628900"/>
          <p14:tracePt t="101842" x="2943225" y="2636838"/>
          <p14:tracePt t="101878" x="2936875" y="2636838"/>
          <p14:tracePt t="101880" x="2922588" y="2636838"/>
          <p14:tracePt t="101892" x="2900363" y="2636838"/>
          <p14:tracePt t="101909" x="2879725" y="2636838"/>
          <p14:tracePt t="101926" x="2857500" y="2636838"/>
          <p14:tracePt t="101941" x="2828925" y="2636838"/>
          <p14:tracePt t="101959" x="2786063" y="2636838"/>
          <p14:tracePt t="101975" x="2779713" y="2636838"/>
          <p14:tracePt t="101992" x="2757488" y="2636838"/>
          <p14:tracePt t="102009" x="2736850" y="2628900"/>
          <p14:tracePt t="102054" x="2708275" y="2622550"/>
          <p14:tracePt t="102070" x="2700338" y="2614613"/>
          <p14:tracePt t="102078" x="2693988" y="2608263"/>
          <p14:tracePt t="102086" x="2686050" y="2600325"/>
          <p14:tracePt t="102102" x="2679700" y="2593975"/>
          <p14:tracePt t="102108" x="2657475" y="2579688"/>
          <p14:tracePt t="102125" x="2628900" y="2557463"/>
          <p14:tracePt t="102142" x="2614613" y="2543175"/>
          <p14:tracePt t="102182" x="2593975" y="2514600"/>
          <p14:tracePt t="102191" x="2586038" y="2508250"/>
          <p14:tracePt t="102198" x="2579688" y="2486025"/>
          <p14:tracePt t="102198" x="2579688" y="2471738"/>
          <p14:tracePt t="102215" x="2565400" y="2451100"/>
          <p14:tracePt t="102224" x="2565400" y="2436813"/>
          <p14:tracePt t="102241" x="2565400" y="2414588"/>
          <p14:tracePt t="102258" x="2565400" y="2400300"/>
          <p14:tracePt t="102274" x="2565400" y="2379663"/>
          <p14:tracePt t="102291" x="2565400" y="2357438"/>
          <p14:tracePt t="102307" x="2565400" y="2336800"/>
          <p14:tracePt t="102324" x="2565400" y="2322513"/>
          <p14:tracePt t="102341" x="2565400" y="2300288"/>
          <p14:tracePt t="102341" x="2565400" y="2293938"/>
          <p14:tracePt t="102390" x="2565400" y="2286000"/>
          <p14:tracePt t="102406" x="2571750" y="2271713"/>
          <p14:tracePt t="102422" x="2579688" y="2251075"/>
          <p14:tracePt t="102430" x="2600325" y="2243138"/>
          <p14:tracePt t="102441" x="2622550" y="2243138"/>
          <p14:tracePt t="102458" x="2665413" y="2236788"/>
          <p14:tracePt t="102475" x="2700338" y="2228850"/>
          <p14:tracePt t="102490" x="2743200" y="2228850"/>
          <p14:tracePt t="102507" x="2779713" y="2208213"/>
          <p14:tracePt t="102524" x="2800350" y="2208213"/>
          <p14:tracePt t="102540" x="2836863" y="2208213"/>
          <p14:tracePt t="102540" x="2843213" y="2208213"/>
          <p14:tracePt t="102559" x="2871788" y="2208213"/>
          <p14:tracePt t="102575" x="2886075" y="2208213"/>
          <p14:tracePt t="102591" x="2922588" y="2208213"/>
          <p14:tracePt t="102607" x="2943225" y="2208213"/>
          <p14:tracePt t="102624" x="2951163" y="2208213"/>
          <p14:tracePt t="102641" x="2965450" y="2208213"/>
          <p14:tracePt t="102657" x="2994025" y="2208213"/>
          <p14:tracePt t="102674" x="3008313" y="2208213"/>
          <p14:tracePt t="102690" x="3051175" y="2222500"/>
          <p14:tracePt t="102708" x="3079750" y="2228850"/>
          <p14:tracePt t="102724" x="3100388" y="2251075"/>
          <p14:tracePt t="102741" x="3108325" y="2257425"/>
          <p14:tracePt t="102757" x="3136900" y="2293938"/>
          <p14:tracePt t="102774" x="3165475" y="2336800"/>
          <p14:tracePt t="102790" x="3171825" y="2365375"/>
          <p14:tracePt t="102807" x="3171825" y="2386013"/>
          <p14:tracePt t="102823" x="3186113" y="2428875"/>
          <p14:tracePt t="102840" x="3186113" y="2457450"/>
          <p14:tracePt t="102874" x="3200400" y="2486025"/>
          <p14:tracePt t="102874" x="3200400" y="2493963"/>
          <p14:tracePt t="102891" x="3208338" y="2514600"/>
          <p14:tracePt t="102927" x="3208338" y="2528888"/>
          <p14:tracePt t="102934" x="3208338" y="2543175"/>
          <p14:tracePt t="102943" x="3208338" y="2551113"/>
          <p14:tracePt t="102957" x="3194050" y="2579688"/>
          <p14:tracePt t="102974" x="3128963" y="2593975"/>
          <p14:tracePt t="102991" x="3071813" y="2608263"/>
          <p14:tracePt t="103007" x="3008313" y="2608263"/>
          <p14:tracePt t="103024" x="2900363" y="2608263"/>
          <p14:tracePt t="103041" x="2828925" y="2608263"/>
          <p14:tracePt t="103056" x="2779713" y="2608263"/>
          <p14:tracePt t="103074" x="2751138" y="2608263"/>
          <p14:tracePt t="103090" x="2736850" y="2608263"/>
          <p14:tracePt t="103107" x="2728913" y="2608263"/>
          <p14:tracePt t="103123" x="2708275" y="2608263"/>
          <p14:tracePt t="103140" x="2651125" y="2608263"/>
          <p14:tracePt t="103157" x="2614613" y="2608263"/>
          <p14:tracePt t="103173" x="2600325" y="2608263"/>
          <p14:tracePt t="103190" x="2579688" y="2608263"/>
          <p14:tracePt t="103206" x="2551113" y="2608263"/>
          <p14:tracePt t="103223" x="2543175" y="2608263"/>
          <p14:tracePt t="103239" x="2528888" y="2608263"/>
          <p14:tracePt t="103257" x="2514600" y="2608263"/>
          <p14:tracePt t="103273" x="2493963" y="2608263"/>
          <p14:tracePt t="103290" x="2471738" y="2608263"/>
          <p14:tracePt t="103306" x="2451100" y="2608263"/>
          <p14:tracePt t="103322" x="2428875" y="2600325"/>
          <p14:tracePt t="103366" x="2422525" y="2593975"/>
          <p14:tracePt t="103375" x="2414588" y="2586038"/>
          <p14:tracePt t="103390" x="2408238" y="2579688"/>
          <p14:tracePt t="103398" x="2386013" y="2571750"/>
          <p14:tracePt t="103398" x="2379663" y="2571750"/>
          <p14:tracePt t="103407" x="2351088" y="2543175"/>
          <p14:tracePt t="103423" x="2328863" y="2528888"/>
          <p14:tracePt t="103440" x="2314575" y="2522538"/>
          <p14:tracePt t="103457" x="2308225" y="2514600"/>
          <p14:tracePt t="103473" x="2308225" y="2508250"/>
          <p14:tracePt t="103490" x="2300288" y="2493963"/>
          <p14:tracePt t="103506" x="2300288" y="2479675"/>
          <p14:tracePt t="103522" x="2300288" y="2465388"/>
          <p14:tracePt t="103539" x="2300288" y="2457450"/>
          <p14:tracePt t="103556" x="2300288" y="2428875"/>
          <p14:tracePt t="103572" x="2300288" y="2422525"/>
          <p14:tracePt t="103590" x="2300288" y="2400300"/>
          <p14:tracePt t="103606" x="2300288" y="2386013"/>
          <p14:tracePt t="103622" x="2300288" y="2365375"/>
          <p14:tracePt t="103639" x="2308225" y="2357438"/>
          <p14:tracePt t="103656" x="2314575" y="2351088"/>
          <p14:tracePt t="103673" x="2343150" y="2343150"/>
          <p14:tracePt t="103689" x="2379663" y="2328863"/>
          <p14:tracePt t="103734" x="2386013" y="2328863"/>
          <p14:tracePt t="103742" x="2393950" y="2328863"/>
          <p14:tracePt t="103750" x="2408238" y="2328863"/>
          <p14:tracePt t="103758" x="2457450" y="2328863"/>
          <p14:tracePt t="103774" x="2500313" y="2328863"/>
          <p14:tracePt t="103790" x="2522538" y="2328863"/>
          <p14:tracePt t="103806" x="2536825" y="2328863"/>
          <p14:tracePt t="103823" x="2543175" y="2328863"/>
          <p14:tracePt t="103862" x="2551113" y="2328863"/>
          <p14:tracePt t="103870" x="2557463" y="2328863"/>
          <p14:tracePt t="103878" x="2586038" y="2328863"/>
          <p14:tracePt t="103889" x="2600325" y="2343150"/>
          <p14:tracePt t="103906" x="2608263" y="2351088"/>
          <p14:tracePt t="103922" x="2622550" y="2371725"/>
          <p14:tracePt t="103938" x="2636838" y="2386013"/>
          <p14:tracePt t="103955" x="2636838" y="2393950"/>
          <p14:tracePt t="103972" x="2636838" y="2400300"/>
          <p14:tracePt t="103988" x="2636838" y="2422525"/>
          <p14:tracePt t="103988" x="2636838" y="2428875"/>
          <p14:tracePt t="104006" x="2636838" y="2436813"/>
          <p14:tracePt t="104006" x="2636838" y="2451100"/>
          <p14:tracePt t="104022" x="2636838" y="2465388"/>
          <p14:tracePt t="104039" x="2636838" y="2486025"/>
          <p14:tracePt t="104055" x="2636838" y="2493963"/>
          <p14:tracePt t="104071" x="2636838" y="2500313"/>
          <p14:tracePt t="104126" x="2636838" y="2508250"/>
          <p14:tracePt t="104143" x="2636838" y="2528888"/>
          <p14:tracePt t="104158" x="2628900" y="2543175"/>
          <p14:tracePt t="104166" x="2622550" y="2551113"/>
          <p14:tracePt t="104175" x="2614613" y="2557463"/>
          <p14:tracePt t="104188" x="2600325" y="2571750"/>
          <p14:tracePt t="104510" x="2586038" y="2593975"/>
          <p14:tracePt t="104526" x="2579688" y="2600325"/>
          <p14:tracePt t="104542" x="2571750" y="2608263"/>
          <p14:tracePt t="104550" x="2551113" y="2614613"/>
          <p14:tracePt t="104560" x="2543175" y="2622550"/>
          <p14:tracePt t="104571" x="2514600" y="2622550"/>
          <p14:tracePt t="104588" x="2471738" y="2628900"/>
          <p14:tracePt t="104605" x="2428875" y="2628900"/>
          <p14:tracePt t="104621" x="2386013" y="2628900"/>
          <p14:tracePt t="104638" x="2371725" y="2628900"/>
          <p14:tracePt t="104654" x="2336800" y="2622550"/>
          <p14:tracePt t="104671" x="2328863" y="2622550"/>
          <p14:tracePt t="104688" x="2308225" y="2614613"/>
          <p14:tracePt t="104705" x="2300288" y="2614613"/>
          <p14:tracePt t="104721" x="2293938" y="2614613"/>
          <p14:tracePt t="104738" x="2286000" y="2614613"/>
          <p14:tracePt t="104755" x="2265363" y="2614613"/>
          <p14:tracePt t="104771" x="2257425" y="2608263"/>
          <p14:tracePt t="104806" x="2251075" y="2600325"/>
          <p14:tracePt t="104886" x="2236788" y="2600325"/>
          <p14:tracePt t="104958" x="2214563" y="2579688"/>
          <p14:tracePt t="105150" x="2208213" y="2579688"/>
          <p14:tracePt t="105182" x="2200275" y="2586038"/>
          <p14:tracePt t="105287" x="2208213" y="2586038"/>
          <p14:tracePt t="105294" x="2214563" y="2586038"/>
          <p14:tracePt t="105326" x="2222500" y="2586038"/>
          <p14:tracePt t="105342" x="2228850" y="2586038"/>
          <p14:tracePt t="105406" x="2243138" y="2586038"/>
          <p14:tracePt t="105414" x="2251075" y="2586038"/>
          <p14:tracePt t="105447" x="2257425" y="2579688"/>
          <p14:tracePt t="105486" x="2265363" y="2571750"/>
          <p14:tracePt t="105494" x="2271713" y="2565400"/>
          <p14:tracePt t="105526" x="2271713" y="2551113"/>
          <p14:tracePt t="105534" x="2271713" y="2543175"/>
          <p14:tracePt t="105542" x="2271713" y="2528888"/>
          <p14:tracePt t="105555" x="2271713" y="2508250"/>
          <p14:tracePt t="105574" x="2271713" y="2500313"/>
          <p14:tracePt t="105586" x="2271713" y="2493963"/>
          <p14:tracePt t="105590" x="2271713" y="2479675"/>
          <p14:tracePt t="105603" x="2271713" y="2465388"/>
          <p14:tracePt t="105619" x="2271713" y="2451100"/>
          <p14:tracePt t="105636" x="2265363" y="2451100"/>
          <p14:tracePt t="105702" x="2257425" y="2451100"/>
          <p14:tracePt t="105734" x="2251075" y="2451100"/>
          <p14:tracePt t="105741" x="2251075" y="2465388"/>
          <p14:tracePt t="105746" x="2251075" y="2471738"/>
          <p14:tracePt t="105753" x="2251075" y="2486025"/>
          <p14:tracePt t="105769" x="2251075" y="2508250"/>
          <p14:tracePt t="105786" x="2251075" y="2528888"/>
          <p14:tracePt t="105802" x="2251075" y="2536825"/>
          <p14:tracePt t="105820" x="2251075" y="2543175"/>
          <p14:tracePt t="105836" x="2251075" y="2551113"/>
          <p14:tracePt t="105878" x="2257425" y="2557463"/>
          <p14:tracePt t="106014" x="2265363" y="2557463"/>
          <p14:tracePt t="106030" x="2293938" y="2543175"/>
          <p14:tracePt t="106038" x="2293938" y="2536825"/>
          <p14:tracePt t="106052" x="2293938" y="2508250"/>
          <p14:tracePt t="106069" x="2293938" y="2493963"/>
          <p14:tracePt t="106069" x="2293938" y="2486025"/>
          <p14:tracePt t="106086" x="2300288" y="2471738"/>
          <p14:tracePt t="106103" x="2300288" y="2457450"/>
          <p14:tracePt t="106120" x="2300288" y="2451100"/>
          <p14:tracePt t="106135" x="2300288" y="2436813"/>
          <p14:tracePt t="106152" x="2300288" y="2428875"/>
          <p14:tracePt t="106310" x="2300288" y="2451100"/>
          <p14:tracePt t="106319" x="2300288" y="2457450"/>
          <p14:tracePt t="106326" x="2300288" y="2493963"/>
          <p14:tracePt t="106336" x="2300288" y="2500313"/>
          <p14:tracePt t="106352" x="2308225" y="2514600"/>
          <p14:tracePt t="106607" x="2308225" y="2522538"/>
          <p14:tracePt t="106615" x="2300288" y="2522538"/>
          <p14:tracePt t="106647" x="2293938" y="2522538"/>
          <p14:tracePt t="106654" x="2286000" y="2522538"/>
          <p14:tracePt t="106671" x="2265363" y="2522538"/>
          <p14:tracePt t="106685" x="2257425" y="2522538"/>
          <p14:tracePt t="106685" x="2251075" y="2522538"/>
          <p14:tracePt t="106702" x="2228850" y="2522538"/>
          <p14:tracePt t="106742" x="2222500" y="2522538"/>
          <p14:tracePt t="106743" x="2214563" y="2522538"/>
          <p14:tracePt t="106752" x="2193925" y="2522538"/>
          <p14:tracePt t="106768" x="2179638" y="2522538"/>
          <p14:tracePt t="106785" x="2171700" y="2522538"/>
          <p14:tracePt t="106802" x="2157413" y="2522538"/>
          <p14:tracePt t="106818" x="2143125" y="2522538"/>
          <p14:tracePt t="106834" x="2114550" y="2522538"/>
          <p14:tracePt t="106851" x="2100263" y="2522538"/>
          <p14:tracePt t="106869" x="2071688" y="2522538"/>
          <p14:tracePt t="106885" x="2057400" y="2522538"/>
          <p14:tracePt t="106902" x="2051050" y="2522538"/>
          <p14:tracePt t="106917" x="2028825" y="2522538"/>
          <p14:tracePt t="106935" x="2022475" y="2522538"/>
          <p14:tracePt t="106951" x="2000250" y="2522538"/>
          <p14:tracePt t="106968" x="1979613" y="2536825"/>
          <p14:tracePt t="107022" x="1951038" y="2551113"/>
          <p14:tracePt t="107055" x="1943100" y="2551113"/>
          <p14:tracePt t="107063" x="1936750" y="2551113"/>
          <p14:tracePt t="107070" x="1922463" y="2557463"/>
          <p14:tracePt t="107095" x="1914525" y="2557463"/>
          <p14:tracePt t="107126" x="1908175" y="2557463"/>
          <p14:tracePt t="107167" x="1900238" y="2557463"/>
          <p14:tracePt t="107174" x="1879600" y="2557463"/>
          <p14:tracePt t="107182" x="1871663" y="2557463"/>
          <p14:tracePt t="107188" x="1865313" y="2557463"/>
          <p14:tracePt t="107200" x="1857375" y="2557463"/>
          <p14:tracePt t="107217" x="1843088" y="2557463"/>
          <p14:tracePt t="107234" x="1836738" y="2557463"/>
          <p14:tracePt t="107486" x="1836738" y="2565400"/>
          <p14:tracePt t="107503" x="1843088" y="2565400"/>
          <p14:tracePt t="107519" x="1857375" y="2565400"/>
          <p14:tracePt t="107523" x="1879600" y="2579688"/>
          <p14:tracePt t="107534" x="1908175" y="2586038"/>
          <p14:tracePt t="107551" x="1922463" y="2586038"/>
          <p14:tracePt t="107568" x="1957388" y="2586038"/>
          <p14:tracePt t="107584" x="1979613" y="2586038"/>
          <p14:tracePt t="107601" x="1993900" y="2593975"/>
          <p14:tracePt t="107617" x="2014538" y="2593975"/>
          <p14:tracePt t="107634" x="2036763" y="2622550"/>
          <p14:tracePt t="107651" x="2065338" y="2636838"/>
          <p14:tracePt t="107667" x="2085975" y="2651125"/>
          <p14:tracePt t="107684" x="2108200" y="2671763"/>
          <p14:tracePt t="107700" x="2122488" y="2671763"/>
          <p14:tracePt t="107718" x="2136775" y="2671763"/>
          <p14:tracePt t="107750" x="2143125" y="2671763"/>
          <p14:tracePt t="107751" x="2171700" y="2671763"/>
          <p14:tracePt t="107798" x="2179638" y="2671763"/>
          <p14:tracePt t="107814" x="2200275" y="2665413"/>
          <p14:tracePt t="107820" x="2214563" y="2665413"/>
          <p14:tracePt t="107833" x="2222500" y="2665413"/>
          <p14:tracePt t="107850" x="2228850" y="2665413"/>
          <p14:tracePt t="107867" x="2236788" y="2665413"/>
          <p14:tracePt t="107883" x="2257425" y="2657475"/>
          <p14:tracePt t="107900" x="2265363" y="2651125"/>
          <p14:tracePt t="107916" x="2271713" y="2643188"/>
          <p14:tracePt t="107933" x="2286000" y="2622550"/>
          <p14:tracePt t="107949" x="2293938" y="2614613"/>
          <p14:tracePt t="107967" x="2308225" y="2593975"/>
          <p14:tracePt t="107983" x="2308225" y="2571750"/>
          <p14:tracePt t="107999" x="2314575" y="2557463"/>
          <p14:tracePt t="108017" x="2314575" y="2536825"/>
          <p14:tracePt t="108033" x="2322513" y="2522538"/>
          <p14:tracePt t="108051" x="2322513" y="2508250"/>
          <p14:tracePt t="108066" x="2336800" y="2479675"/>
          <p14:tracePt t="108083" x="2336800" y="2471738"/>
          <p14:tracePt t="108099" x="2336800" y="2465388"/>
          <p14:tracePt t="108117" x="2336800" y="2457450"/>
          <p14:tracePt t="108175" x="2328863" y="2451100"/>
          <p14:tracePt t="108183" x="2308225" y="2451100"/>
          <p14:tracePt t="108191" x="2293938" y="2451100"/>
          <p14:tracePt t="108200" x="2286000" y="2451100"/>
          <p14:tracePt t="108216" x="2271713" y="2451100"/>
          <p14:tracePt t="108234" x="2265363" y="2451100"/>
          <p14:tracePt t="108249" x="2251075" y="2451100"/>
          <p14:tracePt t="108267" x="2243138" y="2457450"/>
          <p14:tracePt t="108283" x="2228850" y="2486025"/>
          <p14:tracePt t="108300" x="2228850" y="2500313"/>
          <p14:tracePt t="108316" x="2222500" y="2508250"/>
          <p14:tracePt t="108333" x="2222500" y="2514600"/>
          <p14:tracePt t="108333" x="2222500" y="2522538"/>
          <p14:tracePt t="108390" x="2222500" y="2528888"/>
          <p14:tracePt t="108411" x="2228850" y="2528888"/>
          <p14:tracePt t="108411" x="2236788" y="2528888"/>
          <p14:tracePt t="108416" x="2257425" y="2528888"/>
          <p14:tracePt t="108432" x="2286000" y="2528888"/>
          <p14:tracePt t="108449" x="2308225" y="2528888"/>
          <p14:tracePt t="108465" x="2322513" y="2508250"/>
          <p14:tracePt t="108482" x="2336800" y="2486025"/>
          <p14:tracePt t="108499" x="2336800" y="2471738"/>
          <p14:tracePt t="108515" x="2336800" y="2465388"/>
          <p14:tracePt t="108532" x="2336800" y="2457450"/>
          <p14:tracePt t="108574" x="2336800" y="2451100"/>
          <p14:tracePt t="108590" x="2328863" y="2451100"/>
          <p14:tracePt t="108598" x="2308225" y="2451100"/>
          <p14:tracePt t="108599" x="2300288" y="2451100"/>
          <p14:tracePt t="108616" x="2265363" y="2457450"/>
          <p14:tracePt t="108633" x="2265363" y="2465388"/>
          <p14:tracePt t="108649" x="2265363" y="2479675"/>
          <p14:tracePt t="108665" x="2265363" y="2493963"/>
          <p14:tracePt t="108682" x="2265363" y="2514600"/>
          <p14:tracePt t="108699" x="2271713" y="2522538"/>
          <p14:tracePt t="108716" x="2293938" y="2522538"/>
          <p14:tracePt t="108732" x="2300288" y="2522538"/>
          <p14:tracePt t="108749" x="2308225" y="2522538"/>
          <p14:tracePt t="108765" x="2328863" y="2522538"/>
          <p14:tracePt t="108783" x="2336800" y="2522538"/>
          <p14:tracePt t="108799" x="2343150" y="2522538"/>
          <p14:tracePt t="108815" x="2343150" y="2500313"/>
          <p14:tracePt t="108832" x="2314575" y="2471738"/>
          <p14:tracePt t="108849" x="2300288" y="2465388"/>
          <p14:tracePt t="108894" x="2293938" y="2465388"/>
          <p14:tracePt t="108896" x="2286000" y="2465388"/>
          <p14:tracePt t="108919" x="2279650" y="2471738"/>
          <p14:tracePt t="108926" x="2279650" y="2479675"/>
          <p14:tracePt t="108933" x="2279650" y="2522538"/>
          <p14:tracePt t="108948" x="2308225" y="2551113"/>
          <p14:tracePt t="108964" x="2322513" y="2565400"/>
          <p14:tracePt t="108964" x="2328863" y="2571750"/>
          <p14:tracePt t="109014" x="2336800" y="2571750"/>
          <p14:tracePt t="109030" x="2343150" y="2571750"/>
          <p14:tracePt t="109038" x="2357438" y="2557463"/>
          <p14:tracePt t="109048" x="2357438" y="2543175"/>
          <p14:tracePt t="109065" x="2357438" y="2508250"/>
          <p14:tracePt t="109082" x="2343150" y="2500313"/>
          <p14:tracePt t="109142" x="2336800" y="2500313"/>
          <p14:tracePt t="109150" x="2322513" y="2500313"/>
          <p14:tracePt t="109157" x="2308225" y="2500313"/>
          <p14:tracePt t="109164" x="2300288" y="2500313"/>
          <p14:tracePt t="109181" x="2293938" y="2508250"/>
          <p14:tracePt t="109198" x="2293938" y="2514600"/>
          <p14:tracePt t="109262" x="2293938" y="2522538"/>
          <p14:tracePt t="109326" x="2300288" y="2522538"/>
          <p14:tracePt t="109335" x="2300288" y="2514600"/>
          <p14:tracePt t="109374" x="2300288" y="2508250"/>
          <p14:tracePt t="109430" x="2293938" y="2508250"/>
          <p14:tracePt t="109439" x="2293938" y="2514600"/>
          <p14:tracePt t="109453" x="2293938" y="2522538"/>
          <p14:tracePt t="109518" x="2293938" y="2528888"/>
          <p14:tracePt t="109566" x="2300288" y="2528888"/>
          <p14:tracePt t="109582" x="2308225" y="2522538"/>
          <p14:tracePt t="109598" x="2308225" y="2514600"/>
          <p14:tracePt t="109601" x="2300288" y="2508250"/>
          <p14:tracePt t="109654" x="2293938" y="2508250"/>
          <p14:tracePt t="109695" x="2279650" y="2508250"/>
          <p14:tracePt t="109734" x="2279650" y="2514600"/>
          <p14:tracePt t="109974" x="2279650" y="2522538"/>
          <p14:tracePt t="109982" x="2279650" y="2536825"/>
          <p14:tracePt t="110155" x="2279650" y="2522538"/>
          <p14:tracePt t="110174" x="2279650" y="2514600"/>
          <p14:tracePt t="110195" x="2279650" y="2508250"/>
          <p14:tracePt t="110206" x="2279650" y="2500313"/>
          <p14:tracePt t="110342" x="2279650" y="2486025"/>
          <p14:tracePt t="110374" x="2279650" y="2479675"/>
          <p14:tracePt t="111190" x="2279650" y="2471738"/>
          <p14:tracePt t="111222" x="2279650" y="2465388"/>
          <p14:tracePt t="111238" x="2279650" y="2443163"/>
          <p14:tracePt t="112822" x="2279650" y="2436813"/>
          <p14:tracePt t="112886" x="2286000" y="2436813"/>
          <p14:tracePt t="112958" x="2293938" y="2436813"/>
          <p14:tracePt t="113006" x="2308225" y="2451100"/>
          <p14:tracePt t="113126" x="2328863" y="2451100"/>
          <p14:tracePt t="113134" x="2336800" y="2451100"/>
          <p14:tracePt t="113142" x="2343150" y="2451100"/>
          <p14:tracePt t="113150" x="2365375" y="2451100"/>
          <p14:tracePt t="113165" x="2379663" y="2451100"/>
          <p14:tracePt t="113176" x="2400300" y="2451100"/>
          <p14:tracePt t="113193" x="2414588" y="2451100"/>
          <p14:tracePt t="113209" x="2428875" y="2451100"/>
          <p14:tracePt t="113226" x="2451100" y="2451100"/>
          <p14:tracePt t="113242" x="2465388" y="2451100"/>
          <p14:tracePt t="113259" x="2493963" y="2451100"/>
          <p14:tracePt t="113276" x="2514600" y="2451100"/>
          <p14:tracePt t="113293" x="2528888" y="2451100"/>
          <p14:tracePt t="113309" x="2536825" y="2451100"/>
          <p14:tracePt t="113326" x="2557463" y="2457450"/>
          <p14:tracePt t="113343" x="2565400" y="2465388"/>
          <p14:tracePt t="113359" x="2565400" y="2486025"/>
          <p14:tracePt t="113375" x="2565400" y="2500313"/>
          <p14:tracePt t="113392" x="2565400" y="2522538"/>
          <p14:tracePt t="113409" x="2565400" y="2543175"/>
          <p14:tracePt t="113426" x="2565400" y="2551113"/>
          <p14:tracePt t="113443" x="2565400" y="2557463"/>
          <p14:tracePt t="113460" x="2565400" y="2565400"/>
          <p14:tracePt t="113476" x="2565400" y="2586038"/>
          <p14:tracePt t="113492" x="2565400" y="2593975"/>
          <p14:tracePt t="113509" x="2565400" y="2600325"/>
          <p14:tracePt t="113525" x="2565400" y="2622550"/>
          <p14:tracePt t="113542" x="2536825" y="2628900"/>
          <p14:tracePt t="113559" x="2528888" y="2628900"/>
          <p14:tracePt t="113575" x="2514600" y="2628900"/>
          <p14:tracePt t="113592" x="2486025" y="2628900"/>
          <p14:tracePt t="113608" x="2451100" y="2628900"/>
          <p14:tracePt t="113625" x="2436813" y="2614613"/>
          <p14:tracePt t="113642" x="2386013" y="2536825"/>
          <p14:tracePt t="113660" x="2336800" y="2465388"/>
          <p14:tracePt t="113675" x="2322513" y="2428875"/>
          <p14:tracePt t="113692" x="2314575" y="2414588"/>
          <p14:tracePt t="113709" x="2308225" y="2400300"/>
          <p14:tracePt t="113709" x="2308225" y="2393950"/>
          <p14:tracePt t="113727" x="2308225" y="2386013"/>
          <p14:tracePt t="113742" x="2308225" y="2357438"/>
          <p14:tracePt t="113798" x="2308225" y="2343150"/>
          <p14:tracePt t="113830" x="2322513" y="2328863"/>
          <p14:tracePt t="113838" x="2322513" y="2308225"/>
          <p14:tracePt t="113846" x="2322513" y="2300288"/>
          <p14:tracePt t="113854" x="2322513" y="2265363"/>
          <p14:tracePt t="113854" x="2322513" y="2236788"/>
          <p14:tracePt t="113878" x="2322513" y="2214563"/>
          <p14:tracePt t="113886" x="2322513" y="2193925"/>
          <p14:tracePt t="113894" x="2322513" y="2143125"/>
          <p14:tracePt t="113908" x="2322513" y="2093913"/>
          <p14:tracePt t="113924" x="2322513" y="2036763"/>
          <p14:tracePt t="113940" x="2314575" y="1957388"/>
          <p14:tracePt t="113940" x="2308225" y="1922463"/>
          <p14:tracePt t="113958" x="2308225" y="1865313"/>
          <p14:tracePt t="113974" x="2308225" y="1822450"/>
          <p14:tracePt t="113991" x="2286000" y="1771650"/>
          <p14:tracePt t="114007" x="2279650" y="1757363"/>
          <p14:tracePt t="114024" x="2271713" y="1757363"/>
          <p14:tracePt t="114041" x="2257425" y="1751013"/>
          <p14:tracePt t="114058" x="2243138" y="1728788"/>
          <p14:tracePt t="114074" x="2208213" y="1714500"/>
          <p14:tracePt t="114091" x="2143125" y="1679575"/>
          <p14:tracePt t="114108" x="2085975" y="1651000"/>
          <p14:tracePt t="114124" x="2051050" y="1622425"/>
          <p14:tracePt t="114124" x="2043113" y="1614488"/>
          <p14:tracePt t="114158" x="2022475" y="1614488"/>
          <p14:tracePt t="114159" x="2000250" y="1593850"/>
          <p14:tracePt t="114175" x="1971675" y="1571625"/>
          <p14:tracePt t="114191" x="1957388" y="1550988"/>
          <p14:tracePt t="114208" x="1928813" y="1508125"/>
          <p14:tracePt t="114224" x="1922463" y="1500188"/>
          <p14:tracePt t="114242" x="1914525" y="1493838"/>
          <p14:tracePt t="114310" x="1922463" y="1493838"/>
          <p14:tracePt t="114315" x="2014538" y="1500188"/>
          <p14:tracePt t="114326" x="2071688" y="1522413"/>
          <p14:tracePt t="114326" x="2128838" y="1536700"/>
          <p14:tracePt t="114340" x="2243138" y="1579563"/>
          <p14:tracePt t="114357" x="2314575" y="1600200"/>
          <p14:tracePt t="114373" x="2365375" y="1628775"/>
          <p14:tracePt t="114392" x="2400300" y="1628775"/>
          <p14:tracePt t="114407" x="2443163" y="1636713"/>
          <p14:tracePt t="114423" x="2486025" y="1636713"/>
          <p14:tracePt t="114441" x="2522538" y="1643063"/>
          <p14:tracePt t="114457" x="2528888" y="1643063"/>
          <p14:tracePt t="114474" x="2557463" y="1643063"/>
          <p14:tracePt t="114491" x="2579688" y="1643063"/>
          <p14:tracePt t="114508" x="2600325" y="1643063"/>
          <p14:tracePt t="114524" x="2608263" y="1643063"/>
          <p14:tracePt t="114540" x="2643188" y="1622425"/>
          <p14:tracePt t="114557" x="2679700" y="1600200"/>
          <p14:tracePt t="114574" x="2686050" y="1600200"/>
          <p14:tracePt t="114574" x="2708275" y="1600200"/>
          <p14:tracePt t="114590" x="2728913" y="1585913"/>
          <p14:tracePt t="114606" x="2736850" y="1579563"/>
          <p14:tracePt t="114623" x="2751138" y="1557338"/>
          <p14:tracePt t="114640" x="2757488" y="1550988"/>
          <p14:tracePt t="114657" x="2771775" y="1514475"/>
          <p14:tracePt t="114673" x="2771775" y="1500188"/>
          <p14:tracePt t="114690" x="2771775" y="1479550"/>
          <p14:tracePt t="114706" x="2771775" y="1471613"/>
          <p14:tracePt t="114723" x="2771775" y="1457325"/>
          <p14:tracePt t="114740" x="2771775" y="1428750"/>
          <p14:tracePt t="114757" x="2743200" y="1408113"/>
          <p14:tracePt t="114774" x="2722563" y="1365250"/>
          <p14:tracePt t="114790" x="2693988" y="1336675"/>
          <p14:tracePt t="114807" x="2671763" y="1308100"/>
          <p14:tracePt t="114823" x="2651125" y="1293813"/>
          <p14:tracePt t="114840" x="2636838" y="1279525"/>
          <p14:tracePt t="114857" x="2622550" y="1271588"/>
          <p14:tracePt t="114874" x="2600325" y="1250950"/>
          <p14:tracePt t="114890" x="2586038" y="1243013"/>
          <p14:tracePt t="114906" x="2536825" y="1214438"/>
          <p14:tracePt t="114923" x="2522538" y="1214438"/>
          <p14:tracePt t="114940" x="2479675" y="1193800"/>
          <p14:tracePt t="114957" x="2428875" y="1165225"/>
          <p14:tracePt t="114973" x="2386013" y="1157288"/>
          <p14:tracePt t="114990" x="2343150" y="1150938"/>
          <p14:tracePt t="115006" x="2328863" y="1150938"/>
          <p14:tracePt t="115023" x="2293938" y="1150938"/>
          <p14:tracePt t="115039" x="2257425" y="1150938"/>
          <p14:tracePt t="115056" x="2228850" y="1150938"/>
          <p14:tracePt t="115073" x="2200275" y="1150938"/>
          <p14:tracePt t="115089" x="2185988" y="1150938"/>
          <p14:tracePt t="115106" x="2179638" y="1150938"/>
          <p14:tracePt t="115122" x="2165350" y="1150938"/>
          <p14:tracePt t="115140" x="2143125" y="1150938"/>
          <p14:tracePt t="115156" x="2136775" y="1150938"/>
          <p14:tracePt t="115173" x="2128838" y="1150938"/>
          <p14:tracePt t="115189" x="2093913" y="1150938"/>
          <p14:tracePt t="115207" x="2071688" y="1150938"/>
          <p14:tracePt t="115222" x="2051050" y="1150938"/>
          <p14:tracePt t="115239" x="2008188" y="1150938"/>
          <p14:tracePt t="115256" x="1951038" y="1171575"/>
          <p14:tracePt t="115272" x="1922463" y="1179513"/>
          <p14:tracePt t="115289" x="1893888" y="1185863"/>
          <p14:tracePt t="115306" x="1865313" y="1208088"/>
          <p14:tracePt t="115350" x="1857375" y="1214438"/>
          <p14:tracePt t="115358" x="1851025" y="1222375"/>
          <p14:tracePt t="115372" x="1843088" y="1228725"/>
          <p14:tracePt t="115389" x="1843088" y="1250950"/>
          <p14:tracePt t="115390" x="1836738" y="1257300"/>
          <p14:tracePt t="115405" x="1828800" y="1285875"/>
          <p14:tracePt t="115422" x="1828800" y="1300163"/>
          <p14:tracePt t="115439" x="1828800" y="1336675"/>
          <p14:tracePt t="115456" x="1828800" y="1365250"/>
          <p14:tracePt t="115473" x="1865313" y="1414463"/>
          <p14:tracePt t="115489" x="1900238" y="1450975"/>
          <p14:tracePt t="115506" x="1936750" y="1471613"/>
          <p14:tracePt t="115522" x="1979613" y="1485900"/>
          <p14:tracePt t="115539" x="2022475" y="1485900"/>
          <p14:tracePt t="115555" x="2051050" y="1500188"/>
          <p14:tracePt t="115572" x="2071688" y="1514475"/>
          <p14:tracePt t="115589" x="2108200" y="1522413"/>
          <p14:tracePt t="115605" x="2143125" y="1528763"/>
          <p14:tracePt t="115623" x="2179638" y="1536700"/>
          <p14:tracePt t="115639" x="2200275" y="1543050"/>
          <p14:tracePt t="115656" x="2228850" y="1550988"/>
          <p14:tracePt t="115672" x="2243138" y="1550988"/>
          <p14:tracePt t="115689" x="2251075" y="1550988"/>
          <p14:tracePt t="115705" x="2265363" y="1550988"/>
          <p14:tracePt t="115722" x="2279650" y="1550988"/>
          <p14:tracePt t="115739" x="2286000" y="1550988"/>
          <p14:tracePt t="115755" x="2308225" y="1550988"/>
          <p14:tracePt t="115772" x="2322513" y="1550988"/>
          <p14:tracePt t="115788" x="2357438" y="1550988"/>
          <p14:tracePt t="115806" x="2379663" y="1550988"/>
          <p14:tracePt t="115822" x="2400300" y="1550988"/>
          <p14:tracePt t="115870" x="2422525" y="1550988"/>
          <p14:tracePt t="115878" x="2428875" y="1550988"/>
          <p14:tracePt t="115886" x="2436813" y="1550988"/>
          <p14:tracePt t="115894" x="2443163" y="1550988"/>
          <p14:tracePt t="115904" x="2465388" y="1543050"/>
          <p14:tracePt t="115923" x="2471738" y="1543050"/>
          <p14:tracePt t="115938" x="2479675" y="1536700"/>
          <p14:tracePt t="115955" x="2493963" y="1536700"/>
          <p14:tracePt t="115971" x="2508250" y="1536700"/>
          <p14:tracePt t="115988" x="2536825" y="1528763"/>
          <p14:tracePt t="116004" x="2551113" y="1528763"/>
          <p14:tracePt t="116022" x="2571750" y="1514475"/>
          <p14:tracePt t="116062" x="2579688" y="1514475"/>
          <p14:tracePt t="116102" x="2600325" y="1500188"/>
          <p14:tracePt t="116118" x="2628900" y="1493838"/>
          <p14:tracePt t="116127" x="2643188" y="1485900"/>
          <p14:tracePt t="116158" x="2665413" y="1465263"/>
          <p14:tracePt t="116166" x="2671763" y="1465263"/>
          <p14:tracePt t="116182" x="2686050" y="1457325"/>
          <p14:tracePt t="116198" x="2693988" y="1450975"/>
          <p14:tracePt t="116209" x="2700338" y="1450975"/>
          <p14:tracePt t="116209" x="2714625" y="1443038"/>
          <p14:tracePt t="116221" x="2722563" y="1428750"/>
          <p14:tracePt t="116238" x="2728913" y="1414463"/>
          <p14:tracePt t="116255" x="2728913" y="1400175"/>
          <p14:tracePt t="116271" x="2728913" y="1371600"/>
          <p14:tracePt t="116289" x="2728913" y="1343025"/>
          <p14:tracePt t="116305" x="2728913" y="1308100"/>
          <p14:tracePt t="116322" x="2728913" y="1300163"/>
          <p14:tracePt t="116338" x="2728913" y="1285875"/>
          <p14:tracePt t="116354" x="2708275" y="1271588"/>
          <p14:tracePt t="116371" x="2665413" y="1271588"/>
          <p14:tracePt t="116388" x="2622550" y="1265238"/>
          <p14:tracePt t="116405" x="2528888" y="1265238"/>
          <p14:tracePt t="116421" x="2436813" y="1265238"/>
          <p14:tracePt t="116438" x="2393950" y="1265238"/>
          <p14:tracePt t="116455" x="2357438" y="1265238"/>
          <p14:tracePt t="116471" x="2343150" y="1265238"/>
          <p14:tracePt t="116487" x="2322513" y="1265238"/>
          <p14:tracePt t="116504" x="2308225" y="1265238"/>
          <p14:tracePt t="116520" x="2286000" y="1265238"/>
          <p14:tracePt t="116537" x="2265363" y="1265238"/>
          <p14:tracePt t="116554" x="2257425" y="1265238"/>
          <p14:tracePt t="116570" x="2243138" y="1265238"/>
          <p14:tracePt t="116588" x="2222500" y="1265238"/>
          <p14:tracePt t="116630" x="2208213" y="1265238"/>
          <p14:tracePt t="116646" x="2200275" y="1271588"/>
          <p14:tracePt t="116646" x="2193925" y="1271588"/>
          <p14:tracePt t="116670" x="2185988" y="1271588"/>
          <p14:tracePt t="116686" x="2165350" y="1279525"/>
          <p14:tracePt t="116691" x="2157413" y="1285875"/>
          <p14:tracePt t="116734" x="2151063" y="1293813"/>
          <p14:tracePt t="116750" x="2143125" y="1300163"/>
          <p14:tracePt t="116838" x="2143125" y="1308100"/>
          <p14:tracePt t="116879" x="2136775" y="1314450"/>
          <p14:tracePt t="116895" x="2122488" y="1336675"/>
          <p14:tracePt t="117078" x="2114550" y="1343025"/>
          <p14:tracePt t="117101" x="2108200" y="1357313"/>
          <p14:tracePt t="117110" x="2100263" y="1365250"/>
          <p14:tracePt t="117118" x="2093913" y="1379538"/>
          <p14:tracePt t="117126" x="2057400" y="1385888"/>
          <p14:tracePt t="117137" x="1993900" y="1400175"/>
          <p14:tracePt t="117153" x="1914525" y="1408113"/>
          <p14:tracePt t="117170" x="1822450" y="1408113"/>
          <p14:tracePt t="117186" x="1757363" y="1408113"/>
          <p14:tracePt t="117203" x="1751013" y="1408113"/>
          <p14:tracePt t="117246" x="1743075" y="1408113"/>
          <p14:tracePt t="117318" x="1736725" y="1408113"/>
          <p14:tracePt t="117334" x="1722438" y="1408113"/>
          <p14:tracePt t="117350" x="1700213" y="1428750"/>
          <p14:tracePt t="117360" x="1693863" y="1428750"/>
          <p14:tracePt t="117369" x="1671638" y="1428750"/>
          <p14:tracePt t="117386" x="1665288" y="1428750"/>
          <p14:tracePt t="117422" x="1657350" y="1428750"/>
          <p14:tracePt t="117430" x="1643063" y="1428750"/>
          <p14:tracePt t="117436" x="1614488" y="1428750"/>
          <p14:tracePt t="117453" x="1550988" y="1436688"/>
          <p14:tracePt t="117486" x="1536700" y="1436688"/>
          <p14:tracePt t="117486" x="1508125" y="1436688"/>
          <p14:tracePt t="117503" x="1479550" y="1443038"/>
          <p14:tracePt t="117520" x="1465263" y="1443038"/>
          <p14:tracePt t="117535" x="1457325" y="1443038"/>
          <p14:tracePt t="117553" x="1443038" y="1443038"/>
          <p14:tracePt t="117569" x="1422400" y="1443038"/>
          <p14:tracePt t="117586" x="1393825" y="1443038"/>
          <p14:tracePt t="117602" x="1357313" y="1443038"/>
          <p14:tracePt t="117620" x="1350963" y="1443038"/>
          <p14:tracePt t="117662" x="1343025" y="1443038"/>
          <p14:tracePt t="117678" x="1336675" y="1443038"/>
          <p14:tracePt t="117693" x="1328738" y="1443038"/>
          <p14:tracePt t="117710" x="1322388" y="1428750"/>
          <p14:tracePt t="117727" x="1314450" y="1422400"/>
          <p14:tracePt t="117766" x="1314450" y="1400175"/>
          <p14:tracePt t="117774" x="1308100" y="1385888"/>
          <p14:tracePt t="117791" x="1308100" y="1357313"/>
          <p14:tracePt t="117798" x="1308100" y="1350963"/>
          <p14:tracePt t="117805" x="1308100" y="1322388"/>
          <p14:tracePt t="117819" x="1308100" y="1314450"/>
          <p14:tracePt t="117835" x="1308100" y="1293813"/>
          <p14:tracePt t="117853" x="1308100" y="1271588"/>
          <p14:tracePt t="117868" x="1308100" y="1265238"/>
          <p14:tracePt t="117902" x="1308100" y="1250950"/>
          <p14:tracePt t="117902" x="1314450" y="1236663"/>
          <p14:tracePt t="117942" x="1322388" y="1228725"/>
          <p14:tracePt t="117950" x="1328738" y="1222375"/>
          <p14:tracePt t="117954" x="1336675" y="1208088"/>
          <p14:tracePt t="117969" x="1357313" y="1193800"/>
          <p14:tracePt t="118006" x="1365250" y="1193800"/>
          <p14:tracePt t="118015" x="1371600" y="1185863"/>
          <p14:tracePt t="118022" x="1385888" y="1185863"/>
          <p14:tracePt t="118035" x="1393825" y="1179513"/>
          <p14:tracePt t="118051" x="1414463" y="1179513"/>
          <p14:tracePt t="118069" x="1428750" y="1179513"/>
          <p14:tracePt t="118085" x="1457325" y="1171575"/>
          <p14:tracePt t="118102" x="1465263" y="1171575"/>
          <p14:tracePt t="118119" x="1485900" y="1157288"/>
          <p14:tracePt t="118135" x="1493838" y="1157288"/>
          <p14:tracePt t="118151" x="1500188" y="1157288"/>
          <p14:tracePt t="118168" x="1508125" y="1157288"/>
          <p14:tracePt t="118185" x="1528763" y="1150938"/>
          <p14:tracePt t="118201" x="1543050" y="1150938"/>
          <p14:tracePt t="118218" x="1565275" y="1150938"/>
          <p14:tracePt t="118235" x="1579563" y="1150938"/>
          <p14:tracePt t="118252" x="1585913" y="1150938"/>
          <p14:tracePt t="118268" x="1614488" y="1150938"/>
          <p14:tracePt t="118285" x="1643063" y="1150938"/>
          <p14:tracePt t="118285" x="1651000" y="1150938"/>
          <p14:tracePt t="118302" x="1657350" y="1150938"/>
          <p14:tracePt t="118318" x="1693863" y="1150938"/>
          <p14:tracePt t="118334" x="1700213" y="1157288"/>
          <p14:tracePt t="118352" x="1714500" y="1171575"/>
          <p14:tracePt t="118368" x="1736725" y="1200150"/>
          <p14:tracePt t="118384" x="1743075" y="1208088"/>
          <p14:tracePt t="118402" x="1751013" y="1214438"/>
          <p14:tracePt t="118417" x="1751013" y="1228725"/>
          <p14:tracePt t="118434" x="1757363" y="1243013"/>
          <p14:tracePt t="118471" x="1765300" y="1250950"/>
          <p14:tracePt t="118473" x="1765300" y="1257300"/>
          <p14:tracePt t="118485" x="1765300" y="1279525"/>
          <p14:tracePt t="118501" x="1765300" y="1300163"/>
          <p14:tracePt t="118519" x="1765300" y="1308100"/>
          <p14:tracePt t="118534" x="1765300" y="1314450"/>
          <p14:tracePt t="118552" x="1765300" y="1336675"/>
          <p14:tracePt t="118567" x="1765300" y="1350963"/>
          <p14:tracePt t="118585" x="1751013" y="1371600"/>
          <p14:tracePt t="118601" x="1743075" y="1385888"/>
          <p14:tracePt t="118618" x="1728788" y="1400175"/>
          <p14:tracePt t="118634" x="1722438" y="1414463"/>
          <p14:tracePt t="118678" x="1714500" y="1436688"/>
          <p14:tracePt t="118710" x="1693863" y="1443038"/>
          <p14:tracePt t="118718" x="1685925" y="1450975"/>
          <p14:tracePt t="118732" x="1679575" y="1457325"/>
          <p14:tracePt t="118740" x="1671638" y="1465263"/>
          <p14:tracePt t="118750" x="1665288" y="1471613"/>
          <p14:tracePt t="118768" x="1651000" y="1471613"/>
          <p14:tracePt t="118784" x="1622425" y="1471613"/>
          <p14:tracePt t="118801" x="1608138" y="1471613"/>
          <p14:tracePt t="118818" x="1585913" y="1471613"/>
          <p14:tracePt t="118862" x="1579563" y="1471613"/>
          <p14:tracePt t="118870" x="1571625" y="1471613"/>
          <p14:tracePt t="118878" x="1565275" y="1471613"/>
          <p14:tracePt t="118884" x="1543050" y="1471613"/>
          <p14:tracePt t="118900" x="1536700" y="1471613"/>
          <p14:tracePt t="118917" x="1514475" y="1471613"/>
          <p14:tracePt t="118966" x="1508125" y="1471613"/>
          <p14:tracePt t="118974" x="1500188" y="1471613"/>
          <p14:tracePt t="119006" x="1493838" y="1471613"/>
          <p14:tracePt t="119046" x="1479550" y="1471613"/>
          <p14:tracePt t="119062" x="1471613" y="1471613"/>
          <p14:tracePt t="119094" x="1465263" y="1471613"/>
          <p14:tracePt t="119102" x="1457325" y="1471613"/>
          <p14:tracePt t="119119" x="1436688" y="1471613"/>
          <p14:tracePt t="119135" x="1428750" y="1471613"/>
          <p14:tracePt t="119174" x="1422400" y="1471613"/>
          <p14:tracePt t="119182" x="1414463" y="1471613"/>
          <p14:tracePt t="119222" x="1400175" y="1471613"/>
          <p14:tracePt t="119414" x="1393825" y="1471613"/>
          <p14:tracePt t="119432" x="1393825" y="1465263"/>
          <p14:tracePt t="119437" x="1385888" y="1450975"/>
          <p14:tracePt t="119450" x="1379538" y="1436688"/>
          <p14:tracePt t="119467" x="1371600" y="1428750"/>
          <p14:tracePt t="119483" x="1357313" y="1400175"/>
          <p14:tracePt t="119499" x="1350963" y="1385888"/>
          <p14:tracePt t="119517" x="1343025" y="1371600"/>
          <p14:tracePt t="119533" x="1314450" y="1328738"/>
          <p14:tracePt t="119567" x="1314450" y="1322388"/>
          <p14:tracePt t="119567" x="1314450" y="1308100"/>
          <p14:tracePt t="119583" x="1314450" y="1293813"/>
          <p14:tracePt t="119600" x="1314450" y="1279525"/>
          <p14:tracePt t="119616" x="1314450" y="1271588"/>
          <p14:tracePt t="119662" x="1314450" y="1265238"/>
          <p14:tracePt t="119670" x="1314450" y="1257300"/>
          <p14:tracePt t="119687" x="1314450" y="1236663"/>
          <p14:tracePt t="119702" x="1314450" y="1228725"/>
          <p14:tracePt t="119717" x="1308100" y="1222375"/>
          <p14:tracePt t="119718" x="1308100" y="1214438"/>
          <p14:tracePt t="119735" x="1308100" y="1200150"/>
          <p14:tracePt t="119749" x="1308100" y="1193800"/>
          <p14:tracePt t="119765" x="1308100" y="1179513"/>
          <p14:tracePt t="119783" x="1314450" y="1171575"/>
          <p14:tracePt t="119799" x="1328738" y="1157288"/>
          <p14:tracePt t="119816" x="1343025" y="1150938"/>
          <p14:tracePt t="119862" x="1350963" y="1150938"/>
          <p14:tracePt t="119870" x="1379538" y="1150938"/>
          <p14:tracePt t="119878" x="1385888" y="1143000"/>
          <p14:tracePt t="119884" x="1400175" y="1143000"/>
          <p14:tracePt t="119899" x="1422400" y="1143000"/>
          <p14:tracePt t="119915" x="1428750" y="1143000"/>
          <p14:tracePt t="119932" x="1436688" y="1143000"/>
          <p14:tracePt t="119974" x="1465263" y="1136650"/>
          <p14:tracePt t="119993" x="1471613" y="1136650"/>
          <p14:tracePt t="120069" x="1479550" y="1136650"/>
          <p14:tracePt t="120086" x="1493838" y="1136650"/>
          <p14:tracePt t="120118" x="1500188" y="1136650"/>
          <p14:tracePt t="120134" x="1508125" y="1136650"/>
          <p14:tracePt t="120149" x="1528763" y="1136650"/>
          <p14:tracePt t="120150" x="1550988" y="1150938"/>
          <p14:tracePt t="120165" x="1579563" y="1150938"/>
          <p14:tracePt t="120182" x="1585913" y="1157288"/>
          <p14:tracePt t="120222" x="1593850" y="1157288"/>
          <p14:tracePt t="120230" x="1608138" y="1157288"/>
          <p14:tracePt t="120238" x="1614488" y="1165225"/>
          <p14:tracePt t="120286" x="1628775" y="1165225"/>
          <p14:tracePt t="120292" x="1636713" y="1171575"/>
          <p14:tracePt t="120300" x="1651000" y="1193800"/>
          <p14:tracePt t="120315" x="1665288" y="1193800"/>
          <p14:tracePt t="120332" x="1671638" y="1200150"/>
          <p14:tracePt t="120348" x="1693863" y="1200150"/>
          <p14:tracePt t="120365" x="1714500" y="1214438"/>
          <p14:tracePt t="120382" x="1743075" y="1222375"/>
          <p14:tracePt t="120398" x="1757363" y="1236663"/>
          <p14:tracePt t="120415" x="1771650" y="1243013"/>
          <p14:tracePt t="120431" x="1793875" y="1250950"/>
          <p14:tracePt t="120449" x="1828800" y="1271588"/>
          <p14:tracePt t="120464" x="1879600" y="1300163"/>
          <p14:tracePt t="120481" x="1928813" y="1336675"/>
          <p14:tracePt t="120498" x="2000250" y="1371600"/>
          <p14:tracePt t="120515" x="2114550" y="1443038"/>
          <p14:tracePt t="120531" x="2200275" y="1500188"/>
          <p14:tracePt t="120548" x="2271713" y="1536700"/>
          <p14:tracePt t="120565" x="2357438" y="1579563"/>
          <p14:tracePt t="120581" x="2422525" y="1608138"/>
          <p14:tracePt t="120599" x="2457450" y="1636713"/>
          <p14:tracePt t="120615" x="2479675" y="1651000"/>
          <p14:tracePt t="120632" x="2543175" y="1700213"/>
          <p14:tracePt t="120648" x="2600325" y="1736725"/>
          <p14:tracePt t="120665" x="2671763" y="1779588"/>
          <p14:tracePt t="120681" x="2751138" y="1822450"/>
          <p14:tracePt t="120698" x="2822575" y="1828800"/>
          <p14:tracePt t="120715" x="2886075" y="1843088"/>
          <p14:tracePt t="120732" x="2957513" y="1851025"/>
          <p14:tracePt t="120748" x="3000375" y="1871663"/>
          <p14:tracePt t="120764" x="3043238" y="1871663"/>
          <p14:tracePt t="120781" x="3086100" y="1879600"/>
          <p14:tracePt t="120798" x="3151188" y="1879600"/>
          <p14:tracePt t="120815" x="3222625" y="1879600"/>
          <p14:tracePt t="120830" x="3279775" y="1879600"/>
          <p14:tracePt t="120848" x="3300413" y="1879600"/>
          <p14:tracePt t="120865" x="3314700" y="1879600"/>
          <p14:tracePt t="120881" x="3322638" y="1879600"/>
          <p14:tracePt t="120898" x="3343275" y="1879600"/>
          <p14:tracePt t="120915" x="3351213" y="1879600"/>
          <p14:tracePt t="120932" x="3357563" y="1879600"/>
          <p14:tracePt t="120974" x="3365500" y="1871663"/>
          <p14:tracePt t="121111" x="3351213" y="1908175"/>
          <p14:tracePt t="121118" x="3351213" y="1914525"/>
          <p14:tracePt t="121126" x="3343275" y="1922463"/>
          <p14:tracePt t="121135" x="3336925" y="1957388"/>
          <p14:tracePt t="121148" x="3314700" y="1985963"/>
          <p14:tracePt t="121164" x="3294063" y="2014538"/>
          <p14:tracePt t="121181" x="3251200" y="2043113"/>
          <p14:tracePt t="121198" x="3222625" y="2051050"/>
          <p14:tracePt t="121214" x="3208338" y="2051050"/>
          <p14:tracePt t="121230" x="3165475" y="2051050"/>
          <p14:tracePt t="121247" x="3128963" y="2051050"/>
          <p14:tracePt t="121264" x="3100388" y="2051050"/>
          <p14:tracePt t="121281" x="3086100" y="2051050"/>
          <p14:tracePt t="121297" x="3051175" y="2051050"/>
          <p14:tracePt t="121313" x="3028950" y="2051050"/>
          <p14:tracePt t="121331" x="2986088" y="2051050"/>
          <p14:tracePt t="121347" x="2943225" y="2043113"/>
          <p14:tracePt t="121364" x="2908300" y="2014538"/>
          <p14:tracePt t="121381" x="2886075" y="1993900"/>
          <p14:tracePt t="121397" x="2879725" y="1971675"/>
          <p14:tracePt t="121397" x="2871788" y="1965325"/>
          <p14:tracePt t="121414" x="2857500" y="1943100"/>
          <p14:tracePt t="121430" x="2843213" y="1928813"/>
          <p14:tracePt t="121448" x="2836863" y="1922463"/>
          <p14:tracePt t="121463" x="2828925" y="1914525"/>
          <p14:tracePt t="121480" x="2828925" y="1900238"/>
          <p14:tracePt t="121497" x="2814638" y="1885950"/>
          <p14:tracePt t="121514" x="2814638" y="1851025"/>
          <p14:tracePt t="121531" x="2814638" y="1808163"/>
          <p14:tracePt t="121547" x="2814638" y="1771650"/>
          <p14:tracePt t="121564" x="2822575" y="1757363"/>
          <p14:tracePt t="121579" x="2836863" y="1743075"/>
          <p14:tracePt t="121597" x="2843213" y="1728788"/>
          <p14:tracePt t="121614" x="2851150" y="1714500"/>
          <p14:tracePt t="121630" x="2879725" y="1685925"/>
          <p14:tracePt t="121646" x="2894013" y="1679575"/>
          <p14:tracePt t="121663" x="2928938" y="1665288"/>
          <p14:tracePt t="121680" x="2943225" y="1665288"/>
          <p14:tracePt t="121696" x="2965450" y="1665288"/>
          <p14:tracePt t="121714" x="3008313" y="1665288"/>
          <p14:tracePt t="121730" x="3051175" y="1643063"/>
          <p14:tracePt t="121747" x="3086100" y="1643063"/>
          <p14:tracePt t="121763" x="3128963" y="1643063"/>
          <p14:tracePt t="121780" x="3151188" y="1643063"/>
          <p14:tracePt t="121796" x="3179763" y="1643063"/>
          <p14:tracePt t="121813" x="3208338" y="1643063"/>
          <p14:tracePt t="121830" x="3271838" y="1657350"/>
          <p14:tracePt t="121847" x="3308350" y="1665288"/>
          <p14:tracePt t="121863" x="3328988" y="1665288"/>
          <p14:tracePt t="121880" x="3357563" y="1679575"/>
          <p14:tracePt t="121896" x="3365500" y="1685925"/>
          <p14:tracePt t="121913" x="3379788" y="1700213"/>
          <p14:tracePt t="121931" x="3400425" y="1728788"/>
          <p14:tracePt t="121946" x="3408363" y="1736725"/>
          <p14:tracePt t="121963" x="3429000" y="1771650"/>
          <p14:tracePt t="121980" x="3443288" y="1800225"/>
          <p14:tracePt t="122030" x="3443288" y="1822450"/>
          <p14:tracePt t="122039" x="3443288" y="1843088"/>
          <p14:tracePt t="122039" x="3443288" y="1865313"/>
          <p14:tracePt t="122047" x="3436938" y="1900238"/>
          <p14:tracePt t="122062" x="3414713" y="1922463"/>
          <p14:tracePt t="122080" x="3400425" y="1957388"/>
          <p14:tracePt t="122096" x="3379788" y="1979613"/>
          <p14:tracePt t="122113" x="3365500" y="1985963"/>
          <p14:tracePt t="122129" x="3308350" y="2022475"/>
          <p14:tracePt t="122146" x="3279775" y="2028825"/>
          <p14:tracePt t="122163" x="3251200" y="2043113"/>
          <p14:tracePt t="122179" x="3236913" y="2057400"/>
          <p14:tracePt t="122196" x="3222625" y="2057400"/>
          <p14:tracePt t="122212" x="3186113" y="2057400"/>
          <p14:tracePt t="122230" x="3157538" y="2057400"/>
          <p14:tracePt t="122246" x="3108325" y="2057400"/>
          <p14:tracePt t="122263" x="3071813" y="2057400"/>
          <p14:tracePt t="122279" x="3028950" y="2036763"/>
          <p14:tracePt t="122296" x="3008313" y="2022475"/>
          <p14:tracePt t="122312" x="2979738" y="2008188"/>
          <p14:tracePt t="122329" x="2971800" y="2000250"/>
          <p14:tracePt t="122346" x="2965450" y="1979613"/>
          <p14:tracePt t="122363" x="2957513" y="1971675"/>
          <p14:tracePt t="122379" x="2943225" y="1943100"/>
          <p14:tracePt t="122395" x="2922588" y="1908175"/>
          <p14:tracePt t="122413" x="2914650" y="1871663"/>
          <p14:tracePt t="122429" x="2886075" y="1828800"/>
          <p14:tracePt t="122447" x="2879725" y="1814513"/>
          <p14:tracePt t="122463" x="2871788" y="1779588"/>
          <p14:tracePt t="122479" x="2871788" y="1771650"/>
          <p14:tracePt t="122496" x="2871788" y="1743075"/>
          <p14:tracePt t="122512" x="2894013" y="1708150"/>
          <p14:tracePt t="122530" x="2914650" y="1679575"/>
          <p14:tracePt t="122545" x="2943225" y="1671638"/>
          <p14:tracePt t="122563" x="2986088" y="1657350"/>
          <p14:tracePt t="122579" x="3028950" y="1636713"/>
          <p14:tracePt t="122596" x="3086100" y="1636713"/>
          <p14:tracePt t="122612" x="3128963" y="1636713"/>
          <p14:tracePt t="122628" x="3194050" y="1636713"/>
          <p14:tracePt t="122628" x="3208338" y="1636713"/>
          <p14:tracePt t="122646" x="3243263" y="1636713"/>
          <p14:tracePt t="122662" x="3279775" y="1643063"/>
          <p14:tracePt t="122679" x="3300413" y="1665288"/>
          <p14:tracePt t="122695" x="3308350" y="1679575"/>
          <p14:tracePt t="122712" x="3314700" y="1693863"/>
          <p14:tracePt t="122728" x="3328988" y="1700213"/>
          <p14:tracePt t="122745" x="3328988" y="1714500"/>
          <p14:tracePt t="122762" x="3328988" y="1728788"/>
          <p14:tracePt t="122779" x="3328988" y="1757363"/>
          <p14:tracePt t="122795" x="3328988" y="1765300"/>
          <p14:tracePt t="122812" x="3328988" y="1785938"/>
          <p14:tracePt t="122828" x="3328988" y="1800225"/>
          <p14:tracePt t="122828" x="3308350" y="1828800"/>
          <p14:tracePt t="122846" x="3308350" y="1836738"/>
          <p14:tracePt t="122862" x="3257550" y="1900238"/>
          <p14:tracePt t="122878" x="3222625" y="1936750"/>
          <p14:tracePt t="122895" x="3171825" y="1993900"/>
          <p14:tracePt t="122911" x="3136900" y="2043113"/>
          <p14:tracePt t="122928" x="3086100" y="2100263"/>
          <p14:tracePt t="122945" x="3008313" y="2179638"/>
          <p14:tracePt t="122961" x="2908300" y="2236788"/>
          <p14:tracePt t="122978" x="2857500" y="2265363"/>
          <p14:tracePt t="122995" x="2822575" y="2279650"/>
          <p14:tracePt t="123012" x="2794000" y="2293938"/>
          <p14:tracePt t="123028" x="2728913" y="2322513"/>
          <p14:tracePt t="123045" x="2686050" y="2343150"/>
          <p14:tracePt t="123062" x="2600325" y="2379663"/>
          <p14:tracePt t="123079" x="2565400" y="2393950"/>
          <p14:tracePt t="123095" x="2522538" y="2414588"/>
          <p14:tracePt t="123111" x="2471738" y="2436813"/>
          <p14:tracePt t="123128" x="2451100" y="2443163"/>
          <p14:tracePt t="123144" x="2428875" y="2465388"/>
          <p14:tracePt t="123162" x="2408238" y="2493963"/>
          <p14:tracePt t="123178" x="2379663" y="2528888"/>
          <p14:tracePt t="123195" x="2343150" y="2565400"/>
          <p14:tracePt t="123211" x="2314575" y="2600325"/>
          <p14:tracePt t="123228" x="2251075" y="2651125"/>
          <p14:tracePt t="123244" x="2214563" y="2679700"/>
          <p14:tracePt t="123244" x="2208213" y="2693988"/>
          <p14:tracePt t="123262" x="2200275" y="2700338"/>
          <p14:tracePt t="123278" x="2193925" y="2728913"/>
          <p14:tracePt t="123294" x="2185988" y="2765425"/>
          <p14:tracePt t="123310" x="2185988" y="2779713"/>
          <p14:tracePt t="123327" x="2185988" y="2822575"/>
          <p14:tracePt t="123345" x="2185988" y="2865438"/>
          <p14:tracePt t="123361" x="2179638" y="2908300"/>
          <p14:tracePt t="123378" x="2157413" y="2943225"/>
          <p14:tracePt t="123394" x="2151063" y="2979738"/>
          <p14:tracePt t="123412" x="2143125" y="3022600"/>
          <p14:tracePt t="123427" x="2143125" y="3051175"/>
          <p14:tracePt t="123444" x="2143125" y="3079750"/>
          <p14:tracePt t="123461" x="2143125" y="3122613"/>
          <p14:tracePt t="123477" x="2143125" y="3179763"/>
          <p14:tracePt t="123496" x="2143125" y="3236913"/>
          <p14:tracePt t="123511" x="2143125" y="3279775"/>
          <p14:tracePt t="123527" x="2143125" y="3294063"/>
          <p14:tracePt t="123544" x="2128838" y="3314700"/>
          <p14:tracePt t="123561" x="2100263" y="3371850"/>
          <p14:tracePt t="123578" x="2071688" y="3429000"/>
          <p14:tracePt t="123594" x="2043113" y="3479800"/>
          <p14:tracePt t="123611" x="2028825" y="3514725"/>
          <p14:tracePt t="123627" x="2028825" y="3529013"/>
          <p14:tracePt t="123645" x="2014538" y="3551238"/>
          <p14:tracePt t="123661" x="2000250" y="3565525"/>
          <p14:tracePt t="123677" x="1979613" y="3571875"/>
          <p14:tracePt t="123694" x="1943100" y="3571875"/>
          <p14:tracePt t="123711" x="1936750" y="3579813"/>
          <p14:tracePt t="123750" x="1928813" y="3579813"/>
          <p14:tracePt t="123781" x="1922463" y="3579813"/>
          <p14:tracePt t="123793" x="1908175" y="3579813"/>
          <p14:tracePt t="123794" x="1900238" y="3579813"/>
          <p14:tracePt t="123810" x="1893888" y="3579813"/>
          <p14:tracePt t="123827" x="1885950" y="3579813"/>
          <p14:tracePt t="123862" x="1871663" y="3579813"/>
          <p14:tracePt t="123863" x="1865313" y="3579813"/>
          <p14:tracePt t="123877" x="1857375" y="3579813"/>
          <p14:tracePt t="123893" x="1851025" y="3579813"/>
          <p14:tracePt t="123934" x="1828800" y="3579813"/>
          <p14:tracePt t="124110" x="1836738" y="3579813"/>
          <p14:tracePt t="124118" x="1857375" y="3557588"/>
          <p14:tracePt t="124118" x="1865313" y="3557588"/>
          <p14:tracePt t="124126" x="1900238" y="3543300"/>
          <p14:tracePt t="124143" x="1914525" y="3522663"/>
          <p14:tracePt t="124160" x="1936750" y="3514725"/>
          <p14:tracePt t="124176" x="1943100" y="3514725"/>
          <p14:tracePt t="124193" x="1951038" y="3514725"/>
          <p14:tracePt t="124255" x="1957388" y="3514725"/>
          <p14:tracePt t="124262" x="1971675" y="3514725"/>
          <p14:tracePt t="124264" x="1979613" y="3514725"/>
          <p14:tracePt t="124276" x="1993900" y="3514725"/>
          <p14:tracePt t="124292" x="2008188" y="3514725"/>
          <p14:tracePt t="124292" x="2014538" y="3514725"/>
          <p14:tracePt t="124326" x="2028825" y="3508375"/>
          <p14:tracePt t="124358" x="2036763" y="3500438"/>
          <p14:tracePt t="124478" x="2028825" y="3500438"/>
          <p14:tracePt t="124486" x="2014538" y="3500438"/>
          <p14:tracePt t="124495" x="2008188" y="3500438"/>
          <p14:tracePt t="124495" x="1979613" y="3500438"/>
          <p14:tracePt t="124509" x="1951038" y="3500438"/>
          <p14:tracePt t="124526" x="1943100" y="3500438"/>
          <p14:tracePt t="124542" x="1928813" y="3500438"/>
          <p14:tracePt t="124559" x="1908175" y="3500438"/>
          <p14:tracePt t="124576" x="1900238" y="3500438"/>
          <p14:tracePt t="124593" x="1893888" y="3500438"/>
          <p14:tracePt t="124647" x="1871663" y="3500438"/>
          <p14:tracePt t="124678" x="1865313" y="3500438"/>
          <p14:tracePt t="124878" x="1900238" y="3500438"/>
          <p14:tracePt t="124886" x="1922463" y="3500438"/>
          <p14:tracePt t="124894" x="1943100" y="3500438"/>
          <p14:tracePt t="124898" x="1965325" y="3500438"/>
          <p14:tracePt t="124908" x="2008188" y="3500438"/>
          <p14:tracePt t="124926" x="2051050" y="3494088"/>
          <p14:tracePt t="125046" x="2051050" y="3486150"/>
          <p14:tracePt t="125054" x="1993900" y="3486150"/>
          <p14:tracePt t="125062" x="1936750" y="3486150"/>
          <p14:tracePt t="125070" x="1922463" y="3486150"/>
          <p14:tracePt t="125078" x="1871663" y="3486150"/>
          <p14:tracePt t="125093" x="1857375" y="3486150"/>
          <p14:tracePt t="125108" x="1851025" y="3486150"/>
          <p14:tracePt t="125125" x="1843088" y="3486150"/>
          <p14:tracePt t="125142" x="1836738" y="3486150"/>
          <p14:tracePt t="125286" x="1851025" y="3486150"/>
          <p14:tracePt t="125294" x="1893888" y="3486150"/>
          <p14:tracePt t="125302" x="1908175" y="3486150"/>
          <p14:tracePt t="125308" x="1979613" y="3486150"/>
          <p14:tracePt t="125324" x="2022475" y="3486150"/>
          <p14:tracePt t="125341" x="2036763" y="3486150"/>
          <p14:tracePt t="125341" x="2043113" y="3494088"/>
          <p14:tracePt t="125389" x="2057400" y="3494088"/>
          <p14:tracePt t="125397" x="2065338" y="3494088"/>
          <p14:tracePt t="125406" x="2071688" y="3494088"/>
          <p14:tracePt t="125406" x="2079625" y="3494088"/>
          <p14:tracePt t="125414" x="2093913" y="3494088"/>
          <p14:tracePt t="125425" x="2114550" y="3494088"/>
          <p14:tracePt t="125442" x="2157413" y="3494088"/>
          <p14:tracePt t="125459" x="2185988" y="3494088"/>
          <p14:tracePt t="125475" x="2193925" y="3494088"/>
          <p14:tracePt t="125491" x="2200275" y="3494088"/>
          <p14:tracePt t="125534" x="2214563" y="3494088"/>
          <p14:tracePt t="125542" x="2222500" y="3494088"/>
          <p14:tracePt t="125558" x="2228850" y="3494088"/>
          <p14:tracePt t="125563" x="2236788" y="3494088"/>
          <p14:tracePt t="125750" x="2243138" y="3500438"/>
          <p14:tracePt t="125766" x="2222500" y="3508375"/>
          <p14:tracePt t="125775" x="2214563" y="3514725"/>
          <p14:tracePt t="125783" x="2208213" y="3522663"/>
          <p14:tracePt t="125791" x="2200275" y="3529013"/>
          <p14:tracePt t="125846" x="2193925" y="3536950"/>
          <p14:tracePt t="125863" x="2185988" y="3536950"/>
          <p14:tracePt t="125878" x="2179638" y="3536950"/>
          <p14:tracePt t="125886" x="2171700" y="3543300"/>
          <p14:tracePt t="125894" x="2165350" y="3551238"/>
          <p14:tracePt t="125907" x="2151063" y="3551238"/>
          <p14:tracePt t="125923" x="2143125" y="3557588"/>
          <p14:tracePt t="125975" x="2128838" y="3557588"/>
          <p14:tracePt t="125982" x="2122488" y="3557588"/>
          <p14:tracePt t="125990" x="2114550" y="3557588"/>
          <p14:tracePt t="125998" x="2108200" y="3557588"/>
          <p14:tracePt t="126008" x="2100263" y="3557588"/>
          <p14:tracePt t="126024" x="2085975" y="3557588"/>
          <p14:tracePt t="126142" x="2079625" y="3557588"/>
          <p14:tracePt t="126158" x="2079625" y="3551238"/>
          <p14:tracePt t="126158" x="2079625" y="3543300"/>
          <p14:tracePt t="126173" x="2079625" y="3508375"/>
          <p14:tracePt t="126190" x="2079625" y="3471863"/>
          <p14:tracePt t="126207" x="2079625" y="3422650"/>
          <p14:tracePt t="126223" x="2079625" y="3365500"/>
          <p14:tracePt t="126241" x="2079625" y="3300413"/>
          <p14:tracePt t="126256" x="2057400" y="3265488"/>
          <p14:tracePt t="126274" x="2057400" y="3243263"/>
          <p14:tracePt t="126290" x="2057400" y="3214688"/>
          <p14:tracePt t="126307" x="2057400" y="3200400"/>
          <p14:tracePt t="126323" x="2057400" y="3179763"/>
          <p14:tracePt t="126340" x="2057400" y="3165475"/>
          <p14:tracePt t="126356" x="2057400" y="3151188"/>
          <p14:tracePt t="126373" x="2057400" y="3136900"/>
          <p14:tracePt t="126391" x="2071688" y="3136900"/>
          <p14:tracePt t="126407" x="2108200" y="3136900"/>
          <p14:tracePt t="126424" x="2151063" y="3136900"/>
          <p14:tracePt t="126440" x="2193925" y="3136900"/>
          <p14:tracePt t="126458" x="2228850" y="3136900"/>
          <p14:tracePt t="126473" x="2251075" y="3136900"/>
          <p14:tracePt t="126489" x="2271713" y="3136900"/>
          <p14:tracePt t="126507" x="2286000" y="3136900"/>
          <p14:tracePt t="126523" x="2308225" y="3136900"/>
          <p14:tracePt t="126566" x="2314575" y="3136900"/>
          <p14:tracePt t="126582" x="2328863" y="3143250"/>
          <p14:tracePt t="126599" x="2336800" y="3151188"/>
          <p14:tracePt t="126614" x="2343150" y="3151188"/>
          <p14:tracePt t="126631" x="2351088" y="3157538"/>
          <p14:tracePt t="126638" x="2351088" y="3165475"/>
          <p14:tracePt t="126645" x="2351088" y="3208338"/>
          <p14:tracePt t="126656" x="2351088" y="3236913"/>
          <p14:tracePt t="126672" x="2351088" y="3279775"/>
          <p14:tracePt t="126689" x="2343150" y="3322638"/>
          <p14:tracePt t="126706" x="2328863" y="3357563"/>
          <p14:tracePt t="126723" x="2314575" y="3400425"/>
          <p14:tracePt t="126739" x="2314575" y="3422650"/>
          <p14:tracePt t="126756" x="2314575" y="3436938"/>
          <p14:tracePt t="126772" x="2308225" y="3471863"/>
          <p14:tracePt t="126789" x="2293938" y="3522663"/>
          <p14:tracePt t="126806" x="2293938" y="3551238"/>
          <p14:tracePt t="126823" x="2286000" y="3571875"/>
          <p14:tracePt t="126839" x="2271713" y="3586163"/>
          <p14:tracePt t="126856" x="2265363" y="3594100"/>
          <p14:tracePt t="126873" x="2257425" y="3600450"/>
          <p14:tracePt t="126910" x="2243138" y="3600450"/>
          <p14:tracePt t="126918" x="2228850" y="3600450"/>
          <p14:tracePt t="126926" x="2193925" y="3600450"/>
          <p14:tracePt t="126939" x="2151063" y="3600450"/>
          <p14:tracePt t="126956" x="2108200" y="3586163"/>
          <p14:tracePt t="126972" x="2085975" y="3579813"/>
          <p14:tracePt t="126989" x="2057400" y="3571875"/>
          <p14:tracePt t="126989" x="2057400" y="3565525"/>
          <p14:tracePt t="127006" x="2051050" y="3551238"/>
          <p14:tracePt t="127022" x="2036763" y="3529013"/>
          <p14:tracePt t="127039" x="2022475" y="3500438"/>
          <p14:tracePt t="127056" x="2000250" y="3451225"/>
          <p14:tracePt t="127072" x="2000250" y="3422650"/>
          <p14:tracePt t="127089" x="2000250" y="3343275"/>
          <p14:tracePt t="127105" x="2000250" y="3286125"/>
          <p14:tracePt t="127123" x="2014538" y="3257550"/>
          <p14:tracePt t="127139" x="2022475" y="3228975"/>
          <p14:tracePt t="127214" x="2028825" y="3228975"/>
          <p14:tracePt t="127222" x="2051050" y="3228975"/>
          <p14:tracePt t="127230" x="2071688" y="3251200"/>
          <p14:tracePt t="127233" x="2079625" y="3257550"/>
          <p14:tracePt t="127239" x="2114550" y="3314700"/>
          <p14:tracePt t="127255" x="2151063" y="3351213"/>
          <p14:tracePt t="127272" x="2165350" y="3379788"/>
          <p14:tracePt t="127319" x="2165350" y="3400425"/>
          <p14:tracePt t="127326" x="2165350" y="3422650"/>
          <p14:tracePt t="127334" x="2165350" y="3451225"/>
          <p14:tracePt t="127342" x="2165350" y="3479800"/>
          <p14:tracePt t="127356" x="2165350" y="3508375"/>
          <p14:tracePt t="127371" x="2165350" y="3514725"/>
          <p14:tracePt t="127414" x="2171700" y="3522663"/>
          <p14:tracePt t="127422" x="2179638" y="3522663"/>
          <p14:tracePt t="127422" x="2185988" y="3522663"/>
          <p14:tracePt t="127438" x="2214563" y="3522663"/>
          <p14:tracePt t="127456" x="2222500" y="3522663"/>
          <p14:tracePt t="127471" x="2236788" y="3522663"/>
          <p14:tracePt t="127488" x="2265363" y="3522663"/>
          <p14:tracePt t="127504" x="2286000" y="3522663"/>
          <p14:tracePt t="127521" x="2300288" y="3522663"/>
          <p14:tracePt t="127538" x="2328863" y="3522663"/>
          <p14:tracePt t="127554" x="2351088" y="3522663"/>
          <p14:tracePt t="127571" x="2371725" y="3522663"/>
          <p14:tracePt t="127588" x="2386013" y="3522663"/>
          <p14:tracePt t="127605" x="2400300" y="3522663"/>
          <p14:tracePt t="127621" x="2408238" y="3522663"/>
          <p14:tracePt t="127638" x="2414588" y="3522663"/>
          <p14:tracePt t="127654" x="2443163" y="3522663"/>
          <p14:tracePt t="127671" x="2457450" y="3522663"/>
          <p14:tracePt t="127689" x="2479675" y="3522663"/>
          <p14:tracePt t="127704" x="2493963" y="3522663"/>
          <p14:tracePt t="127721" x="2522538" y="3522663"/>
          <p14:tracePt t="127737" x="2551113" y="3536950"/>
          <p14:tracePt t="127755" x="2579688" y="3536950"/>
          <p14:tracePt t="127771" x="2628900" y="3551238"/>
          <p14:tracePt t="127787" x="2657475" y="3551238"/>
          <p14:tracePt t="127805" x="2693988" y="3557588"/>
          <p14:tracePt t="127821" x="2743200" y="3565525"/>
          <p14:tracePt t="127839" x="2771775" y="3565525"/>
          <p14:tracePt t="127855" x="2779713" y="3565525"/>
          <p14:tracePt t="127871" x="2794000" y="3571875"/>
          <p14:tracePt t="127888" x="2808288" y="3579813"/>
          <p14:tracePt t="127905" x="2822575" y="3579813"/>
          <p14:tracePt t="127921" x="2828925" y="3579813"/>
          <p14:tracePt t="127938" x="2857500" y="3571875"/>
          <p14:tracePt t="127982" x="2886075" y="3571875"/>
          <p14:tracePt t="127990" x="2894013" y="3565525"/>
          <p14:tracePt t="127998" x="2914650" y="3557588"/>
          <p14:tracePt t="128006" x="2928938" y="3543300"/>
          <p14:tracePt t="128021" x="2943225" y="3536950"/>
          <p14:tracePt t="128037" x="2943225" y="3508375"/>
          <p14:tracePt t="128055" x="2943225" y="3465513"/>
          <p14:tracePt t="128071" x="2943225" y="3451225"/>
          <p14:tracePt t="128088" x="2943225" y="3422650"/>
          <p14:tracePt t="128103" x="2943225" y="3400425"/>
          <p14:tracePt t="128120" x="2936875" y="3371850"/>
          <p14:tracePt t="128137" x="2914650" y="3336925"/>
          <p14:tracePt t="128154" x="2900363" y="3328988"/>
          <p14:tracePt t="128171" x="2865438" y="3300413"/>
          <p14:tracePt t="128187" x="2808288" y="3271838"/>
          <p14:tracePt t="128204" x="2779713" y="3243263"/>
          <p14:tracePt t="128221" x="2743200" y="3228975"/>
          <p14:tracePt t="128254" x="2728913" y="3208338"/>
          <p14:tracePt t="128255" x="2714625" y="3208338"/>
          <p14:tracePt t="128270" x="2693988" y="3208338"/>
          <p14:tracePt t="128287" x="2665413" y="3200400"/>
          <p14:tracePt t="128304" x="2628900" y="3200400"/>
          <p14:tracePt t="128320" x="2593975" y="3200400"/>
          <p14:tracePt t="128337" x="2557463" y="3200400"/>
          <p14:tracePt t="128354" x="2543175" y="3200400"/>
          <p14:tracePt t="128390" x="2528888" y="3200400"/>
          <p14:tracePt t="128398" x="2508250" y="3208338"/>
          <p14:tracePt t="128405" x="2493963" y="3222625"/>
          <p14:tracePt t="128447" x="2486025" y="3228975"/>
          <p14:tracePt t="128454" x="2465388" y="3243263"/>
          <p14:tracePt t="128470" x="2457450" y="3251200"/>
          <p14:tracePt t="128470" x="2451100" y="3257550"/>
          <p14:tracePt t="128487" x="2428875" y="3279775"/>
          <p14:tracePt t="128504" x="2422525" y="3286125"/>
          <p14:tracePt t="128542" x="2422525" y="3294063"/>
          <p14:tracePt t="128553" x="2414588" y="3300413"/>
          <p14:tracePt t="128566" x="2414588" y="3308350"/>
          <p14:tracePt t="128607" x="2414588" y="3314700"/>
          <p14:tracePt t="128615" x="2408238" y="3336925"/>
          <p14:tracePt t="128622" x="2400300" y="3351213"/>
          <p14:tracePt t="128638" x="2400300" y="3357563"/>
          <p14:tracePt t="128644" x="2393950" y="3365500"/>
          <p14:tracePt t="128653" x="2393950" y="3371850"/>
          <p14:tracePt t="128694" x="2393950" y="3386138"/>
          <p14:tracePt t="128710" x="2393950" y="3394075"/>
          <p14:tracePt t="128726" x="2393950" y="3400425"/>
          <p14:tracePt t="128734" x="2393950" y="3408363"/>
          <p14:tracePt t="128750" x="2393950" y="3422650"/>
          <p14:tracePt t="128755" x="2400300" y="3429000"/>
          <p14:tracePt t="128769" x="2408238" y="3436938"/>
          <p14:tracePt t="128786" x="2414588" y="3443288"/>
          <p14:tracePt t="128803" x="2422525" y="3451225"/>
          <p14:tracePt t="128819" x="2443163" y="3465513"/>
          <p14:tracePt t="128837" x="2457450" y="3486150"/>
          <p14:tracePt t="128853" x="2465388" y="3494088"/>
          <p14:tracePt t="128869" x="2479675" y="3500438"/>
          <p14:tracePt t="128887" x="2508250" y="3514725"/>
          <p14:tracePt t="128903" x="2514600" y="3522663"/>
          <p14:tracePt t="128920" x="2528888" y="3529013"/>
          <p14:tracePt t="128936" x="2543175" y="3529013"/>
          <p14:tracePt t="128952" x="2557463" y="3543300"/>
          <p14:tracePt t="129054" x="2571750" y="3543300"/>
          <p14:tracePt t="129070" x="2579688" y="3543300"/>
          <p14:tracePt t="129086" x="2586038" y="3543300"/>
          <p14:tracePt t="129102" x="2593975" y="3543300"/>
          <p14:tracePt t="129110" x="2608263" y="3543300"/>
          <p14:tracePt t="129126" x="2614613" y="3543300"/>
          <p14:tracePt t="129128" x="2622550" y="3543300"/>
          <p14:tracePt t="129136" x="2643188" y="3543300"/>
          <p14:tracePt t="129152" x="2665413" y="3543300"/>
          <p14:tracePt t="129170" x="2671763" y="3543300"/>
          <p14:tracePt t="129186" x="2686050" y="3543300"/>
          <p14:tracePt t="129203" x="2700338" y="3543300"/>
          <p14:tracePt t="129219" x="2743200" y="3536950"/>
          <p14:tracePt t="129236" x="2751138" y="3536950"/>
          <p14:tracePt t="129253" x="2765425" y="3536950"/>
          <p14:tracePt t="129269" x="2771775" y="3529013"/>
          <p14:tracePt t="129470" x="2743200" y="3529013"/>
          <p14:tracePt t="129478" x="2736850" y="3529013"/>
          <p14:tracePt t="129486" x="2686050" y="3529013"/>
          <p14:tracePt t="129504" x="2657475" y="3529013"/>
          <p14:tracePt t="129519" x="2643188" y="3529013"/>
          <p14:tracePt t="129536" x="2622550" y="3529013"/>
          <p14:tracePt t="129552" x="2608263" y="3529013"/>
          <p14:tracePt t="129568" x="2579688" y="3529013"/>
          <p14:tracePt t="129585" x="2565400" y="3529013"/>
          <p14:tracePt t="129602" x="2551113" y="3529013"/>
          <p14:tracePt t="129618" x="2543175" y="3522663"/>
          <p14:tracePt t="129662" x="2536825" y="3514725"/>
          <p14:tracePt t="129678" x="2528888" y="3514725"/>
          <p14:tracePt t="129687" x="2522538" y="3500438"/>
          <p14:tracePt t="129687" x="2508250" y="3500438"/>
          <p14:tracePt t="129702" x="2500313" y="3494088"/>
          <p14:tracePt t="129878" x="2493963" y="3494088"/>
          <p14:tracePt t="129894" x="2479675" y="3486150"/>
          <p14:tracePt t="129934" x="2471738" y="3486150"/>
          <p14:tracePt t="129966" x="2465388" y="3479800"/>
          <p14:tracePt t="129974" x="2457450" y="3471863"/>
          <p14:tracePt t="130051" x="2451100" y="3465513"/>
          <p14:tracePt t="130134" x="2443163" y="3465513"/>
          <p14:tracePt t="130238" x="2436813" y="3465513"/>
          <p14:tracePt t="130246" x="2428875" y="3465513"/>
          <p14:tracePt t="130262" x="2422525" y="3465513"/>
          <p14:tracePt t="130279" x="2400300" y="3465513"/>
          <p14:tracePt t="130294" x="2393950" y="3465513"/>
          <p14:tracePt t="130606" x="2386013" y="3465513"/>
          <p14:tracePt t="131214" x="2386013" y="3457575"/>
          <p14:tracePt t="131262" x="2393950" y="3457575"/>
          <p14:tracePt t="131430" x="2400300" y="3451225"/>
          <p14:tracePt t="131518" x="2428875" y="3451225"/>
          <p14:tracePt t="131526" x="2436813" y="3451225"/>
          <p14:tracePt t="131536" x="2443163" y="3451225"/>
          <p14:tracePt t="131566" x="2457450" y="3451225"/>
          <p14:tracePt t="131574" x="2465388" y="3451225"/>
          <p14:tracePt t="131576" x="2471738" y="3451225"/>
          <p14:tracePt t="131582" x="2479675" y="3451225"/>
          <p14:tracePt t="131599" x="2500313" y="3451225"/>
          <p14:tracePt t="131616" x="2514600" y="3451225"/>
          <p14:tracePt t="131633" x="2536825" y="3451225"/>
          <p14:tracePt t="131686" x="2543175" y="3451225"/>
          <p14:tracePt t="131702" x="2551113" y="3443288"/>
          <p14:tracePt t="131724" x="2557463" y="3429000"/>
          <p14:tracePt t="131766" x="2565400" y="3422650"/>
          <p14:tracePt t="131806" x="2571750" y="3422650"/>
          <p14:tracePt t="131814" x="2579688" y="3422650"/>
          <p14:tracePt t="131822" x="2608263" y="3422650"/>
          <p14:tracePt t="131836" x="2614613" y="3422650"/>
          <p14:tracePt t="131849" x="2651125" y="3422650"/>
          <p14:tracePt t="131865" x="2657475" y="3422650"/>
          <p14:tracePt t="131882" x="2665413" y="3422650"/>
          <p14:tracePt t="131898" x="2671763" y="3422650"/>
          <p14:tracePt t="131950" x="2686050" y="3422650"/>
          <p14:tracePt t="131990" x="2693988" y="3422650"/>
          <p14:tracePt t="131998" x="2700338" y="3414713"/>
          <p14:tracePt t="132382" x="2708275" y="3414713"/>
          <p14:tracePt t="132390" x="2708275" y="3422650"/>
          <p14:tracePt t="132407" x="2708275" y="3429000"/>
          <p14:tracePt t="132414" x="2708275" y="3436938"/>
          <p14:tracePt t="132426" x="2708275" y="3443288"/>
          <p14:tracePt t="132431" x="2700338" y="3457575"/>
          <p14:tracePt t="132449" x="2693988" y="3465513"/>
          <p14:tracePt t="132494" x="2686050" y="3471863"/>
          <p14:tracePt t="132502" x="2671763" y="3471863"/>
          <p14:tracePt t="132508" x="2665413" y="3479800"/>
          <p14:tracePt t="132515" x="2657475" y="3486150"/>
          <p14:tracePt t="132531" x="2643188" y="3486150"/>
          <p14:tracePt t="132590" x="2622550" y="3486150"/>
          <p14:tracePt t="132598" x="2614613" y="3486150"/>
          <p14:tracePt t="132617" x="2600325" y="3486150"/>
          <p14:tracePt t="132618" x="2593975" y="3486150"/>
          <p14:tracePt t="132631" x="2586038" y="3486150"/>
          <p14:tracePt t="132678" x="2579688" y="3479800"/>
          <p14:tracePt t="132686" x="2571750" y="3465513"/>
          <p14:tracePt t="132702" x="2571750" y="3436938"/>
          <p14:tracePt t="132718" x="2571750" y="3429000"/>
          <p14:tracePt t="132727" x="2571750" y="3414713"/>
          <p14:tracePt t="132730" x="2571750" y="3400425"/>
          <p14:tracePt t="132747" x="2571750" y="3386138"/>
          <p14:tracePt t="132764" x="2571750" y="3379788"/>
          <p14:tracePt t="132780" x="2571750" y="3365500"/>
          <p14:tracePt t="132798" x="2571750" y="3336925"/>
          <p14:tracePt t="132814" x="2579688" y="3314700"/>
          <p14:tracePt t="132830" x="2586038" y="3308350"/>
          <p14:tracePt t="132848" x="2608263" y="3300413"/>
          <p14:tracePt t="132864" x="2643188" y="3286125"/>
          <p14:tracePt t="132881" x="2657475" y="3286125"/>
          <p14:tracePt t="132897" x="2671763" y="3286125"/>
          <p14:tracePt t="132914" x="2686050" y="3286125"/>
          <p14:tracePt t="132931" x="2693988" y="3286125"/>
          <p14:tracePt t="132974" x="2708275" y="3286125"/>
          <p14:tracePt t="132982" x="2736850" y="3286125"/>
          <p14:tracePt t="132982" x="2743200" y="3294063"/>
          <p14:tracePt t="132998" x="2757488" y="3300413"/>
          <p14:tracePt t="133013" x="2786063" y="3322638"/>
          <p14:tracePt t="133046" x="2794000" y="3336925"/>
          <p14:tracePt t="133054" x="2794000" y="3357563"/>
          <p14:tracePt t="133070" x="2794000" y="3365500"/>
          <p14:tracePt t="133070" x="2794000" y="3379788"/>
          <p14:tracePt t="133080" x="2794000" y="3394075"/>
          <p14:tracePt t="133097" x="2794000" y="3414713"/>
          <p14:tracePt t="133190" x="2794000" y="3429000"/>
          <p14:tracePt t="133798" x="2794000" y="3414713"/>
          <p14:tracePt t="133806" x="2786063" y="3365500"/>
          <p14:tracePt t="133814" x="2771775" y="3322638"/>
          <p14:tracePt t="133822" x="2765425" y="3286125"/>
          <p14:tracePt t="133830" x="2728913" y="3186113"/>
          <p14:tracePt t="133830" x="2722563" y="3151188"/>
          <p14:tracePt t="133847" x="2714625" y="3079750"/>
          <p14:tracePt t="133862" x="2714625" y="2986088"/>
          <p14:tracePt t="133880" x="2714625" y="2857500"/>
          <p14:tracePt t="133895" x="2714625" y="2614613"/>
          <p14:tracePt t="133913" x="2700338" y="2371725"/>
          <p14:tracePt t="133929" x="2700338" y="2185988"/>
          <p14:tracePt t="133945" x="2700338" y="2071688"/>
          <p14:tracePt t="133963" x="2700338" y="2008188"/>
          <p14:tracePt t="133979" x="2700338" y="1951038"/>
          <p14:tracePt t="133996" x="2700338" y="1865313"/>
          <p14:tracePt t="134012" x="2700338" y="1793875"/>
          <p14:tracePt t="134029" x="2679700" y="1751013"/>
          <p14:tracePt t="134045" x="2665413" y="1708150"/>
          <p14:tracePt t="134110" x="2657475" y="1700213"/>
          <p14:tracePt t="134118" x="2636838" y="1657350"/>
          <p14:tracePt t="134137" x="2636838" y="1628775"/>
          <p14:tracePt t="134137" x="2636838" y="1622425"/>
          <p14:tracePt t="134145" x="2628900" y="1600200"/>
          <p14:tracePt t="134162" x="2622550" y="1593850"/>
          <p14:tracePt t="134214" x="2608263" y="1593850"/>
          <p14:tracePt t="134222" x="2579688" y="1593850"/>
          <p14:tracePt t="134230" x="2543175" y="1593850"/>
          <p14:tracePt t="134238" x="2500313" y="1600200"/>
          <p14:tracePt t="134246" x="2443163" y="1628775"/>
          <p14:tracePt t="134246" x="2408238" y="1628775"/>
          <p14:tracePt t="134263" x="2336800" y="1643063"/>
          <p14:tracePt t="134279" x="2271713" y="1657350"/>
          <p14:tracePt t="134296" x="2200275" y="1657350"/>
          <p14:tracePt t="134312" x="2093913" y="1657350"/>
          <p14:tracePt t="134329" x="2008188" y="1657350"/>
          <p14:tracePt t="134346" x="1965325" y="1657350"/>
          <p14:tracePt t="134362" x="1928813" y="1657350"/>
          <p14:tracePt t="134378" x="1885950" y="1657350"/>
          <p14:tracePt t="134395" x="1857375" y="1657350"/>
          <p14:tracePt t="134412" x="1822450" y="1657350"/>
          <p14:tracePt t="134428" x="1785938" y="1657350"/>
          <p14:tracePt t="134428" x="1751013" y="1657350"/>
          <p14:tracePt t="134446" x="1722438" y="1657350"/>
          <p14:tracePt t="134462" x="1600200" y="1657350"/>
          <p14:tracePt t="134479" x="1536700" y="1657350"/>
          <p14:tracePt t="134494" x="1471613" y="1657350"/>
          <p14:tracePt t="134512" x="1414463" y="1628775"/>
          <p14:tracePt t="134528" x="1379538" y="1614488"/>
          <p14:tracePt t="134545" x="1343025" y="1571625"/>
          <p14:tracePt t="134561" x="1308100" y="1550988"/>
          <p14:tracePt t="134578" x="1285875" y="1536700"/>
          <p14:tracePt t="134595" x="1236663" y="1514475"/>
          <p14:tracePt t="134611" x="1222375" y="1493838"/>
          <p14:tracePt t="134628" x="1200150" y="1457325"/>
          <p14:tracePt t="134645" x="1193800" y="1450975"/>
          <p14:tracePt t="134661" x="1179513" y="1422400"/>
          <p14:tracePt t="134677" x="1179513" y="1393825"/>
          <p14:tracePt t="134695" x="1179513" y="1385888"/>
          <p14:tracePt t="134711" x="1179513" y="1379538"/>
          <p14:tracePt t="134750" x="1179513" y="1371600"/>
          <p14:tracePt t="134758" x="1200150" y="1350963"/>
          <p14:tracePt t="134766" x="1222375" y="1328738"/>
          <p14:tracePt t="134778" x="1285875" y="1293813"/>
          <p14:tracePt t="134795" x="1357313" y="1250950"/>
          <p14:tracePt t="134812" x="1393825" y="1228725"/>
          <p14:tracePt t="134828" x="1436688" y="1222375"/>
          <p14:tracePt t="134845" x="1471613" y="1200150"/>
          <p14:tracePt t="134861" x="1514475" y="1193800"/>
          <p14:tracePt t="134878" x="1528763" y="1185863"/>
          <p14:tracePt t="134894" x="1585913" y="1165225"/>
          <p14:tracePt t="134910" x="1614488" y="1165225"/>
          <p14:tracePt t="134928" x="1685925" y="1165225"/>
          <p14:tracePt t="134943" x="1728788" y="1165225"/>
          <p14:tracePt t="134961" x="1785938" y="1165225"/>
          <p14:tracePt t="134977" x="1851025" y="1208088"/>
          <p14:tracePt t="134994" x="1928813" y="1228725"/>
          <p14:tracePt t="135011" x="1993900" y="1257300"/>
          <p14:tracePt t="135028" x="2036763" y="1265238"/>
          <p14:tracePt t="135044" x="2079625" y="1265238"/>
          <p14:tracePt t="135060" x="2122488" y="1265238"/>
          <p14:tracePt t="135060" x="2151063" y="1271588"/>
          <p14:tracePt t="135078" x="2179638" y="1271588"/>
          <p14:tracePt t="135093" x="2265363" y="1285875"/>
          <p14:tracePt t="135111" x="2308225" y="1285875"/>
          <p14:tracePt t="135128" x="2343150" y="1285875"/>
          <p14:tracePt t="135144" x="2357438" y="1285875"/>
          <p14:tracePt t="135160" x="2379663" y="1285875"/>
          <p14:tracePt t="135178" x="2393950" y="1285875"/>
          <p14:tracePt t="135194" x="2436813" y="1285875"/>
          <p14:tracePt t="135210" x="2479675" y="1285875"/>
          <p14:tracePt t="135227" x="2508250" y="1285875"/>
          <p14:tracePt t="135244" x="2543175" y="1285875"/>
          <p14:tracePt t="135261" x="2551113" y="1285875"/>
          <p14:tracePt t="135277" x="2579688" y="1285875"/>
          <p14:tracePt t="135294" x="2586038" y="1285875"/>
          <p14:tracePt t="135310" x="2593975" y="1285875"/>
          <p14:tracePt t="135327" x="2622550" y="1308100"/>
          <p14:tracePt t="135344" x="2628900" y="1314450"/>
          <p14:tracePt t="135360" x="2643188" y="1343025"/>
          <p14:tracePt t="135377" x="2643188" y="1357313"/>
          <p14:tracePt t="135394" x="2643188" y="1393825"/>
          <p14:tracePt t="135410" x="2643188" y="1428750"/>
          <p14:tracePt t="135427" x="2643188" y="1450975"/>
          <p14:tracePt t="135445" x="2643188" y="1457325"/>
          <p14:tracePt t="135460" x="2643188" y="1471613"/>
          <p14:tracePt t="135477" x="2643188" y="1500188"/>
          <p14:tracePt t="135494" x="2622550" y="1508125"/>
          <p14:tracePt t="135511" x="2600325" y="1508125"/>
          <p14:tracePt t="135526" x="2579688" y="1508125"/>
          <p14:tracePt t="135544" x="2543175" y="1508125"/>
          <p14:tracePt t="135560" x="2500313" y="1508125"/>
          <p14:tracePt t="135576" x="2471738" y="1508125"/>
          <p14:tracePt t="135594" x="2443163" y="1508125"/>
          <p14:tracePt t="135610" x="2422525" y="1493838"/>
          <p14:tracePt t="135627" x="2379663" y="1485900"/>
          <p14:tracePt t="135642" x="2343150" y="1485900"/>
          <p14:tracePt t="135660" x="2293938" y="1479550"/>
          <p14:tracePt t="135676" x="2279650" y="1479550"/>
          <p14:tracePt t="135693" x="2251075" y="1479550"/>
          <p14:tracePt t="135710" x="2228850" y="1450975"/>
          <p14:tracePt t="135758" x="2222500" y="1450975"/>
          <p14:tracePt t="135766" x="2214563" y="1450975"/>
          <p14:tracePt t="135782" x="2208213" y="1450975"/>
          <p14:tracePt t="135814" x="2200275" y="1450975"/>
          <p14:tracePt t="135822" x="2193925" y="1450975"/>
          <p14:tracePt t="135830" x="2179638" y="1450975"/>
          <p14:tracePt t="135843" x="2143125" y="1450975"/>
          <p14:tracePt t="135860" x="2108200" y="1436688"/>
          <p14:tracePt t="135875" x="2065338" y="1422400"/>
          <p14:tracePt t="135893" x="2043113" y="1414463"/>
          <p14:tracePt t="135909" x="2000250" y="1414463"/>
          <p14:tracePt t="135927" x="1971675" y="1408113"/>
          <p14:tracePt t="135942" x="1936750" y="1408113"/>
          <p14:tracePt t="135959" x="1922463" y="1408113"/>
          <p14:tracePt t="135976" x="1893888" y="1400175"/>
          <p14:tracePt t="135994" x="1857375" y="1400175"/>
          <p14:tracePt t="136009" x="1814513" y="1393825"/>
          <p14:tracePt t="136026" x="1771650" y="1393825"/>
          <p14:tracePt t="136042" x="1722438" y="1393825"/>
          <p14:tracePt t="136059" x="1671638" y="1393825"/>
          <p14:tracePt t="136076" x="1614488" y="1371600"/>
          <p14:tracePt t="136093" x="1557338" y="1365250"/>
          <p14:tracePt t="136093" x="1528763" y="1365250"/>
          <p14:tracePt t="136110" x="1485900" y="1357313"/>
          <p14:tracePt t="136126" x="1436688" y="1343025"/>
          <p14:tracePt t="136143" x="1379538" y="1322388"/>
          <p14:tracePt t="136159" x="1336675" y="1322388"/>
          <p14:tracePt t="136176" x="1293813" y="1308100"/>
          <p14:tracePt t="136192" x="1285875" y="1300163"/>
          <p14:tracePt t="136208" x="1265238" y="1265238"/>
          <p14:tracePt t="136226" x="1236663" y="1243013"/>
          <p14:tracePt t="136242" x="1214438" y="1214438"/>
          <p14:tracePt t="136259" x="1185863" y="1179513"/>
          <p14:tracePt t="136275" x="1171575" y="1157288"/>
          <p14:tracePt t="136293" x="1165225" y="1150938"/>
          <p14:tracePt t="136308" x="1157288" y="1143000"/>
          <p14:tracePt t="136382" x="1157288" y="1128713"/>
          <p14:tracePt t="136423" x="1157288" y="1122363"/>
          <p14:tracePt t="136430" x="1157288" y="1114425"/>
          <p14:tracePt t="136446" x="1157288" y="1108075"/>
          <p14:tracePt t="136478" x="1157288" y="1093788"/>
          <p14:tracePt t="136486" x="1157288" y="1085850"/>
          <p14:tracePt t="136502" x="1157288" y="1079500"/>
          <p14:tracePt t="136510" x="1157288" y="1050925"/>
          <p14:tracePt t="136510" x="1157288" y="1036638"/>
          <p14:tracePt t="136526" x="1171575" y="1008063"/>
          <p14:tracePt t="136542" x="1185863" y="993775"/>
          <p14:tracePt t="136558" x="1193800" y="965200"/>
          <p14:tracePt t="136598" x="1193800" y="957263"/>
          <p14:tracePt t="136734" x="1193800" y="965200"/>
          <p14:tracePt t="136742" x="1185863" y="985838"/>
          <p14:tracePt t="136750" x="1165225" y="1000125"/>
          <p14:tracePt t="136758" x="1157288" y="1008063"/>
          <p14:tracePt t="136766" x="1150938" y="1065213"/>
          <p14:tracePt t="136775" x="1128713" y="1128713"/>
          <p14:tracePt t="136791" x="1128713" y="1236663"/>
          <p14:tracePt t="136808" x="1128713" y="1357313"/>
          <p14:tracePt t="136825" x="1128713" y="1514475"/>
          <p14:tracePt t="136841" x="1128713" y="1671638"/>
          <p14:tracePt t="136860" x="1128713" y="1843088"/>
          <p14:tracePt t="136874" x="1128713" y="1965325"/>
          <p14:tracePt t="136892" x="1128713" y="2057400"/>
          <p14:tracePt t="136908" x="1128713" y="2165350"/>
          <p14:tracePt t="136925" x="1128713" y="2265363"/>
          <p14:tracePt t="136941" x="1128713" y="2457450"/>
          <p14:tracePt t="136960" x="1128713" y="2600325"/>
          <p14:tracePt t="136975" x="1128713" y="2708275"/>
          <p14:tracePt t="136991" x="1143000" y="2800350"/>
          <p14:tracePt t="137008" x="1150938" y="2879725"/>
          <p14:tracePt t="137024" x="1150938" y="2957513"/>
          <p14:tracePt t="137041" x="1150938" y="3028950"/>
          <p14:tracePt t="137057" x="1171575" y="3122613"/>
          <p14:tracePt t="137075" x="1171575" y="3222625"/>
          <p14:tracePt t="137091" x="1171575" y="3314700"/>
          <p14:tracePt t="137108" x="1193800" y="3379788"/>
          <p14:tracePt t="137124" x="1193800" y="3436938"/>
          <p14:tracePt t="137141" x="1243013" y="3543300"/>
          <p14:tracePt t="137158" x="1271588" y="3614738"/>
          <p14:tracePt t="137174" x="1308100" y="3729038"/>
          <p14:tracePt t="137191" x="1350963" y="3786188"/>
          <p14:tracePt t="137208" x="1371600" y="3836988"/>
          <p14:tracePt t="137225" x="1385888" y="3851275"/>
          <p14:tracePt t="137241" x="1408113" y="3865563"/>
          <p14:tracePt t="137258" x="1414463" y="3865563"/>
          <p14:tracePt t="137274" x="1428750" y="3871913"/>
          <p14:tracePt t="137291" x="1465263" y="3879850"/>
          <p14:tracePt t="137308" x="1493838" y="3886200"/>
          <p14:tracePt t="137325" x="1550988" y="3908425"/>
          <p14:tracePt t="137325" x="1579563" y="3908425"/>
          <p14:tracePt t="137343" x="1643063" y="3908425"/>
          <p14:tracePt t="137358" x="1722438" y="3908425"/>
          <p14:tracePt t="137375" x="1785938" y="3908425"/>
          <p14:tracePt t="137391" x="1865313" y="3908425"/>
          <p14:tracePt t="137408" x="1885950" y="3914775"/>
          <p14:tracePt t="137424" x="1922463" y="3914775"/>
          <p14:tracePt t="137441" x="1943100" y="3914775"/>
          <p14:tracePt t="137458" x="1965325" y="3914775"/>
          <p14:tracePt t="137474" x="2008188" y="3914775"/>
          <p14:tracePt t="137490" x="2079625" y="3914775"/>
          <p14:tracePt t="137507" x="2128838" y="3914775"/>
          <p14:tracePt t="137524" x="2165350" y="3914775"/>
          <p14:tracePt t="137540" x="2171700" y="3914775"/>
          <p14:tracePt t="137556" x="2179638" y="3914775"/>
          <p14:tracePt t="137573" x="2208213" y="3914775"/>
          <p14:tracePt t="137590" x="2222500" y="3914775"/>
          <p14:tracePt t="137607" x="2265363" y="3914775"/>
          <p14:tracePt t="137624" x="2300288" y="3914775"/>
          <p14:tracePt t="137640" x="2336800" y="3914775"/>
          <p14:tracePt t="137658" x="2371725" y="3914775"/>
          <p14:tracePt t="137674" x="2414588" y="3914775"/>
          <p14:tracePt t="137690" x="2451100" y="3914775"/>
          <p14:tracePt t="137707" x="2457450" y="3914775"/>
          <p14:tracePt t="137723" x="2486025" y="3914775"/>
          <p14:tracePt t="137741" x="2500313" y="3914775"/>
          <p14:tracePt t="137756" x="2551113" y="3922713"/>
          <p14:tracePt t="137774" x="2593975" y="3937000"/>
          <p14:tracePt t="137791" x="2614613" y="3937000"/>
          <p14:tracePt t="137807" x="2651125" y="3937000"/>
          <p14:tracePt t="137824" x="2665413" y="3937000"/>
          <p14:tracePt t="137840" x="2671763" y="3937000"/>
          <p14:tracePt t="138078" x="2657475" y="3951288"/>
          <p14:tracePt t="138118" x="2651125" y="3951288"/>
          <p14:tracePt t="138126" x="2622550" y="3951288"/>
          <p14:tracePt t="138142" x="2614613" y="3951288"/>
          <p14:tracePt t="138158" x="2608263" y="3951288"/>
          <p14:tracePt t="138174" x="2593975" y="3951288"/>
          <p14:tracePt t="138222" x="2586038" y="3951288"/>
          <p14:tracePt t="138262" x="2579688" y="3943350"/>
          <p14:tracePt t="138294" x="2571750" y="3914775"/>
          <p14:tracePt t="138374" x="2571750" y="3908425"/>
          <p14:tracePt t="138382" x="2571750" y="3900488"/>
          <p14:tracePt t="138389" x="2571750" y="3886200"/>
          <p14:tracePt t="138398" x="2571750" y="3871913"/>
          <p14:tracePt t="138407" x="2571750" y="3843338"/>
          <p14:tracePt t="138423" x="2565400" y="3829050"/>
          <p14:tracePt t="138440" x="2557463" y="3822700"/>
          <p14:tracePt t="138456" x="2551113" y="3814763"/>
          <p14:tracePt t="138473" x="2543175" y="3794125"/>
          <p14:tracePt t="138490" x="2536825" y="3779838"/>
          <p14:tracePt t="138506" x="2528888" y="3765550"/>
          <p14:tracePt t="138523" x="2514600" y="3743325"/>
          <p14:tracePt t="138540" x="2514600" y="3714750"/>
          <p14:tracePt t="138556" x="2514600" y="3686175"/>
          <p14:tracePt t="138572" x="2514600" y="3636963"/>
          <p14:tracePt t="138589" x="2514600" y="3600450"/>
          <p14:tracePt t="138606" x="2514600" y="3594100"/>
          <p14:tracePt t="138622" x="2514600" y="3586163"/>
          <p14:tracePt t="138638" x="2514600" y="3571875"/>
          <p14:tracePt t="138702" x="2514600" y="3565525"/>
          <p14:tracePt t="138710" x="2514600" y="3557588"/>
          <p14:tracePt t="138726" x="2514600" y="3551238"/>
          <p14:tracePt t="138734" x="2514600" y="3529013"/>
          <p14:tracePt t="138740" x="2551113" y="3514725"/>
          <p14:tracePt t="138756" x="2608263" y="3500438"/>
          <p14:tracePt t="138771" x="2636838" y="3500438"/>
          <p14:tracePt t="138788" x="2657475" y="3500438"/>
          <p14:tracePt t="138805" x="2686050" y="3500438"/>
          <p14:tracePt t="138822" x="2693988" y="3500438"/>
          <p14:tracePt t="138878" x="2708275" y="3500438"/>
          <p14:tracePt t="138886" x="2722563" y="3508375"/>
          <p14:tracePt t="138910" x="2736850" y="3529013"/>
          <p14:tracePt t="138918" x="2743200" y="3536950"/>
          <p14:tracePt t="138918" x="2743200" y="3551238"/>
          <p14:tracePt t="138927" x="2751138" y="3565525"/>
          <p14:tracePt t="138938" x="2757488" y="3594100"/>
          <p14:tracePt t="138955" x="2757488" y="3614738"/>
          <p14:tracePt t="138972" x="2757488" y="3636963"/>
          <p14:tracePt t="138988" x="2757488" y="3665538"/>
          <p14:tracePt t="139005" x="2757488" y="3679825"/>
          <p14:tracePt t="139022" x="2757488" y="3714750"/>
          <p14:tracePt t="139039" x="2757488" y="3736975"/>
          <p14:tracePt t="139054" x="2757488" y="3757613"/>
          <p14:tracePt t="139071" x="2751138" y="3765550"/>
          <p14:tracePt t="139088" x="2736850" y="3771900"/>
          <p14:tracePt t="139105" x="2728913" y="3771900"/>
          <p14:tracePt t="139121" x="2714625" y="3779838"/>
          <p14:tracePt t="139138" x="2700338" y="3786188"/>
          <p14:tracePt t="139155" x="2693988" y="3794125"/>
          <p14:tracePt t="139172" x="2671763" y="3800475"/>
          <p14:tracePt t="139188" x="2651125" y="3808413"/>
          <p14:tracePt t="139204" x="2628900" y="3829050"/>
          <p14:tracePt t="139221" x="2614613" y="3836988"/>
          <p14:tracePt t="139270" x="2608263" y="3843338"/>
          <p14:tracePt t="139278" x="2600325" y="3843338"/>
          <p14:tracePt t="139288" x="2593975" y="3843338"/>
          <p14:tracePt t="139294" x="2579688" y="3843338"/>
          <p14:tracePt t="139304" x="2565400" y="3843338"/>
          <p14:tracePt t="139321" x="2557463" y="3843338"/>
          <p14:tracePt t="139338" x="2543175" y="3843338"/>
          <p14:tracePt t="139355" x="2528888" y="3843338"/>
          <p14:tracePt t="139372" x="2522538" y="3843338"/>
          <p14:tracePt t="139387" x="2508250" y="3843338"/>
          <p14:tracePt t="139404" x="2486025" y="3843338"/>
          <p14:tracePt t="139421" x="2471738" y="3814763"/>
          <p14:tracePt t="139438" x="2451100" y="3794125"/>
          <p14:tracePt t="139455" x="2443163" y="3786188"/>
          <p14:tracePt t="139471" x="2428875" y="3757613"/>
          <p14:tracePt t="139488" x="2422525" y="3729038"/>
          <p14:tracePt t="139504" x="2414588" y="3722688"/>
          <p14:tracePt t="139521" x="2414588" y="3708400"/>
          <p14:tracePt t="139537" x="2414588" y="3694113"/>
          <p14:tracePt t="139554" x="2408238" y="3671888"/>
          <p14:tracePt t="139570" x="2408238" y="3665538"/>
          <p14:tracePt t="139587" x="2408238" y="3657600"/>
          <p14:tracePt t="139604" x="2408238" y="3643313"/>
          <p14:tracePt t="139646" x="2408238" y="3636963"/>
          <p14:tracePt t="139662" x="2408238" y="3622675"/>
          <p14:tracePt t="139678" x="2414588" y="3614738"/>
          <p14:tracePt t="139709" x="2422525" y="3608388"/>
          <p14:tracePt t="139720" x="2428875" y="3594100"/>
          <p14:tracePt t="139726" x="2436813" y="3586163"/>
          <p14:tracePt t="139782" x="2443163" y="3586163"/>
          <p14:tracePt t="139798" x="2451100" y="3586163"/>
          <p14:tracePt t="139814" x="2457450" y="3586163"/>
          <p14:tracePt t="139822" x="2471738" y="3586163"/>
          <p14:tracePt t="139822" x="2479675" y="3586163"/>
          <p14:tracePt t="139837" x="2486025" y="3586163"/>
          <p14:tracePt t="139855" x="2514600" y="3586163"/>
          <p14:tracePt t="139871" x="2528888" y="3586163"/>
          <p14:tracePt t="139887" x="2536825" y="3586163"/>
          <p14:tracePt t="139903" x="2557463" y="3586163"/>
          <p14:tracePt t="139950" x="2565400" y="3586163"/>
          <p14:tracePt t="139961" x="2571750" y="3600450"/>
          <p14:tracePt t="139998" x="2579688" y="3608388"/>
          <p14:tracePt t="140046" x="2586038" y="3608388"/>
          <p14:tracePt t="140054" x="2593975" y="3614738"/>
          <p14:tracePt t="140094" x="2600325" y="3622675"/>
          <p14:tracePt t="140110" x="2608263" y="3629025"/>
          <p14:tracePt t="140166" x="2614613" y="3636963"/>
          <p14:tracePt t="140182" x="2614613" y="3643313"/>
          <p14:tracePt t="140191" x="2614613" y="3657600"/>
          <p14:tracePt t="140206" x="2614613" y="3665538"/>
          <p14:tracePt t="140215" x="2622550" y="3671888"/>
          <p14:tracePt t="140221" x="2628900" y="3679825"/>
          <p14:tracePt t="140254" x="2628900" y="3694113"/>
          <p14:tracePt t="140254" x="2636838" y="3714750"/>
          <p14:tracePt t="140270" x="2636838" y="3736975"/>
          <p14:tracePt t="140286" x="2636838" y="3743325"/>
          <p14:tracePt t="140303" x="2643188" y="3751263"/>
          <p14:tracePt t="140358" x="2643188" y="3757613"/>
          <p14:tracePt t="140366" x="2643188" y="3771900"/>
          <p14:tracePt t="140366" x="2643188" y="3779838"/>
          <p14:tracePt t="140390" x="2643188" y="3786188"/>
          <p14:tracePt t="140398" x="2651125" y="3794125"/>
          <p14:tracePt t="140430" x="2651125" y="3808413"/>
          <p14:tracePt t="140462" x="2651125" y="3814763"/>
          <p14:tracePt t="140478" x="2651125" y="3822700"/>
          <p14:tracePt t="140494" x="2643188" y="3829050"/>
          <p14:tracePt t="140495" x="2636838" y="3829050"/>
          <p14:tracePt t="140503" x="2628900" y="3829050"/>
          <p14:tracePt t="140520" x="2622550" y="3836988"/>
          <p14:tracePt t="140558" x="2608263" y="3836988"/>
          <p14:tracePt t="140559" x="2600325" y="3836988"/>
          <p14:tracePt t="140569" x="2593975" y="3836988"/>
          <p14:tracePt t="140614" x="2586038" y="3836988"/>
          <p14:tracePt t="140622" x="2557463" y="3836988"/>
          <p14:tracePt t="140630" x="2551113" y="3836988"/>
          <p14:tracePt t="140635" x="2522538" y="3829050"/>
          <p14:tracePt t="140652" x="2514600" y="3822700"/>
          <p14:tracePt t="140694" x="2514600" y="3814763"/>
          <p14:tracePt t="140702" x="2514600" y="3808413"/>
          <p14:tracePt t="140708" x="2514600" y="3794125"/>
          <p14:tracePt t="140742" x="2514600" y="3786188"/>
          <p14:tracePt t="140758" x="2514600" y="3779838"/>
          <p14:tracePt t="140798" x="2514600" y="3757613"/>
          <p14:tracePt t="140847" x="2522538" y="3751263"/>
          <p14:tracePt t="140862" x="2522538" y="3743325"/>
          <p14:tracePt t="140878" x="2528888" y="3729038"/>
          <p14:tracePt t="140918" x="2528888" y="3714750"/>
          <p14:tracePt t="140934" x="2536825" y="3708400"/>
          <p14:tracePt t="140942" x="2536825" y="3700463"/>
          <p14:tracePt t="140959" x="2543175" y="3694113"/>
          <p14:tracePt t="140966" x="2551113" y="3686175"/>
          <p14:tracePt t="140973" x="2557463" y="3679825"/>
          <p14:tracePt t="140985" x="2557463" y="3671888"/>
          <p14:tracePt t="141046" x="2557463" y="3665538"/>
          <p14:tracePt t="141054" x="2565400" y="3657600"/>
          <p14:tracePt t="141126" x="2571750" y="3651250"/>
          <p14:tracePt t="141157" x="2571750" y="3643313"/>
          <p14:tracePt t="141205" x="2579688" y="3636963"/>
          <p14:tracePt t="141222" x="2586038" y="3636963"/>
          <p14:tracePt t="141238" x="2593975" y="3636963"/>
          <p14:tracePt t="141286" x="2600325" y="3636963"/>
          <p14:tracePt t="141350" x="2628900" y="3636963"/>
          <p14:tracePt t="141382" x="2636838" y="3643313"/>
          <p14:tracePt t="141390" x="2636838" y="3657600"/>
          <p14:tracePt t="141398" x="2643188" y="3665538"/>
          <p14:tracePt t="141446" x="2643188" y="3671888"/>
          <p14:tracePt t="141462" x="2651125" y="3679825"/>
          <p14:tracePt t="141502" x="2665413" y="3694113"/>
          <p14:tracePt t="141550" x="2671763" y="3700463"/>
          <p14:tracePt t="141566" x="2679700" y="3708400"/>
          <p14:tracePt t="141678" x="2686050" y="3729038"/>
          <p14:tracePt t="141718" x="2686050" y="3736975"/>
          <p14:tracePt t="141773" x="2693988" y="3743325"/>
          <p14:tracePt t="141814" x="2700338" y="3751263"/>
          <p14:tracePt t="143238" x="2700338" y="3757613"/>
          <p14:tracePt t="143302" x="2693988" y="3757613"/>
          <p14:tracePt t="143342" x="2679700" y="3757613"/>
          <p14:tracePt t="143358" x="2671763" y="3765550"/>
          <p14:tracePt t="143405" x="2665413" y="3765550"/>
          <p14:tracePt t="143414" x="2657475" y="3765550"/>
          <p14:tracePt t="143418" x="2628900" y="3779838"/>
          <p14:tracePt t="143486" x="2622550" y="3779838"/>
          <p14:tracePt t="143492" x="2600325" y="3779838"/>
          <p14:tracePt t="143509" x="2593975" y="3779838"/>
          <p14:tracePt t="143518" x="2586038" y="3779838"/>
          <p14:tracePt t="143550" x="2579688" y="3779838"/>
          <p14:tracePt t="143590" x="2565400" y="3779838"/>
          <p14:tracePt t="143606" x="2557463" y="3779838"/>
          <p14:tracePt t="143606" x="2551113" y="3779838"/>
          <p14:tracePt t="143614" x="2543175" y="3771900"/>
          <p14:tracePt t="143734" x="2551113" y="3771900"/>
          <p14:tracePt t="143742" x="2614613" y="3771900"/>
          <p14:tracePt t="143750" x="2657475" y="3771900"/>
          <p14:tracePt t="143753" x="2671763" y="3771900"/>
          <p14:tracePt t="143765" x="2757488" y="3771900"/>
          <p14:tracePt t="143782" x="2794000" y="3771900"/>
          <p14:tracePt t="143798" x="2808288" y="3771900"/>
          <p14:tracePt t="143815" x="2814638" y="3771900"/>
          <p14:tracePt t="143832" x="2828925" y="3779838"/>
          <p14:tracePt t="143965" x="2843213" y="3786188"/>
          <p14:tracePt t="143974" x="2851150" y="3794125"/>
          <p14:tracePt t="143982" x="2857500" y="3794125"/>
          <p14:tracePt t="144014" x="2865438" y="3794125"/>
          <p14:tracePt t="144021" x="2879725" y="3794125"/>
          <p14:tracePt t="144029" x="2894013" y="3794125"/>
          <p14:tracePt t="144037" x="2908300" y="3794125"/>
          <p14:tracePt t="144049" x="2936875" y="3794125"/>
          <p14:tracePt t="144065" x="2943225" y="3794125"/>
          <p14:tracePt t="144214" x="2951163" y="3794125"/>
          <p14:tracePt t="144294" x="2951163" y="3786188"/>
          <p14:tracePt t="144305" x="2943225" y="3786188"/>
          <p14:tracePt t="144305" x="2908300" y="3786188"/>
          <p14:tracePt t="144311" x="2865438" y="3786188"/>
          <p14:tracePt t="144319" x="2843213" y="3786188"/>
          <p14:tracePt t="144330" x="2765425" y="3786188"/>
          <p14:tracePt t="144347" x="2700338" y="3786188"/>
          <p14:tracePt t="144363" x="2643188" y="3757613"/>
          <p14:tracePt t="144380" x="2608263" y="3743325"/>
          <p14:tracePt t="144380" x="2586038" y="3729038"/>
          <p14:tracePt t="144398" x="2571750" y="3729038"/>
          <p14:tracePt t="144414" x="2528888" y="3714750"/>
          <p14:tracePt t="144431" x="2508250" y="3700463"/>
          <p14:tracePt t="144478" x="2500313" y="3700463"/>
          <p14:tracePt t="144494" x="2486025" y="3694113"/>
          <p14:tracePt t="144534" x="2471738" y="3694113"/>
          <p14:tracePt t="144542" x="2465388" y="3694113"/>
          <p14:tracePt t="144558" x="2457450" y="3694113"/>
          <p14:tracePt t="144565" x="2443163" y="3694113"/>
          <p14:tracePt t="144571" x="2428875" y="3694113"/>
          <p14:tracePt t="144580" x="2422525" y="3694113"/>
          <p14:tracePt t="144596" x="2408238" y="3686175"/>
          <p14:tracePt t="144614" x="2393950" y="3686175"/>
          <p14:tracePt t="144630" x="2371725" y="3686175"/>
          <p14:tracePt t="144647" x="2351088" y="3686175"/>
          <p14:tracePt t="144663" x="2343150" y="3686175"/>
          <p14:tracePt t="144710" x="2336800" y="3686175"/>
          <p14:tracePt t="145830" x="2328863" y="3657600"/>
          <p14:tracePt t="145832" x="2328863" y="3622675"/>
          <p14:tracePt t="145847" x="2328863" y="3594100"/>
          <p14:tracePt t="145847" x="2357438" y="3429000"/>
          <p14:tracePt t="145863" x="2379663" y="3265488"/>
          <p14:tracePt t="145879" x="2422525" y="3122613"/>
          <p14:tracePt t="145895" x="2443163" y="2979738"/>
          <p14:tracePt t="145912" x="2465388" y="2836863"/>
          <p14:tracePt t="145928" x="2479675" y="2657475"/>
          <p14:tracePt t="145945" x="2551113" y="2414588"/>
          <p14:tracePt t="145961" x="2579688" y="2136775"/>
          <p14:tracePt t="145978" x="2614613" y="1893888"/>
          <p14:tracePt t="145994" x="2628900" y="1714500"/>
          <p14:tracePt t="146011" x="2651125" y="1622425"/>
          <p14:tracePt t="146029" x="2671763" y="1493838"/>
          <p14:tracePt t="146045" x="2736850" y="1328738"/>
          <p14:tracePt t="146045" x="2765425" y="1222375"/>
          <p14:tracePt t="146062" x="2800350" y="1093788"/>
          <p14:tracePt t="146078" x="2814638" y="979488"/>
          <p14:tracePt t="146096" x="2814638" y="928688"/>
          <p14:tracePt t="146111" x="2822575" y="893763"/>
          <p14:tracePt t="146129" x="2843213" y="836613"/>
          <p14:tracePt t="146144" x="2857500" y="779463"/>
          <p14:tracePt t="146161" x="2886075" y="728663"/>
          <p14:tracePt t="146178" x="2894013" y="714375"/>
          <p14:tracePt t="146238" x="2936875" y="714375"/>
          <p14:tracePt t="146246" x="2971800" y="714375"/>
          <p14:tracePt t="146254" x="3014663" y="714375"/>
          <p14:tracePt t="146262" x="3036888" y="714375"/>
          <p14:tracePt t="146270" x="3071813" y="714375"/>
          <p14:tracePt t="146279" x="3108325" y="714375"/>
          <p14:tracePt t="146294" x="3114675" y="714375"/>
          <p14:tracePt t="146358" x="3122613" y="714375"/>
          <p14:tracePt t="146374" x="3128963" y="714375"/>
          <p14:tracePt t="146406" x="3143250" y="714375"/>
          <p14:tracePt t="146414" x="3151188" y="714375"/>
          <p14:tracePt t="146422" x="3157538" y="722313"/>
          <p14:tracePt t="146427" x="3200400" y="736600"/>
          <p14:tracePt t="146444" x="3236913" y="771525"/>
          <p14:tracePt t="146461" x="3257550" y="785813"/>
          <p14:tracePt t="146478" x="3271838" y="793750"/>
          <p14:tracePt t="146494" x="3279775" y="800100"/>
          <p14:tracePt t="146511" x="3294063" y="808038"/>
          <p14:tracePt t="146527" x="3322638" y="828675"/>
          <p14:tracePt t="146545" x="3328988" y="836613"/>
          <p14:tracePt t="146560" x="3336925" y="842963"/>
          <p14:tracePt t="146578" x="3351213" y="857250"/>
          <p14:tracePt t="146594" x="3357563" y="865188"/>
          <p14:tracePt t="146611" x="3357563" y="871538"/>
          <p14:tracePt t="146628" x="3357563" y="893763"/>
          <p14:tracePt t="146644" x="3365500" y="908050"/>
          <p14:tracePt t="146661" x="3379788" y="936625"/>
          <p14:tracePt t="146678" x="3386138" y="942975"/>
          <p14:tracePt t="146694" x="3394075" y="950913"/>
          <p14:tracePt t="146711" x="3400425" y="979488"/>
          <p14:tracePt t="146727" x="3408363" y="993775"/>
          <p14:tracePt t="146744" x="3408363" y="1008063"/>
          <p14:tracePt t="146782" x="3408363" y="1014413"/>
          <p14:tracePt t="146830" x="3408363" y="1022350"/>
          <p14:tracePt t="146833" x="3408363" y="1028700"/>
          <p14:tracePt t="146846" x="3408363" y="1050925"/>
          <p14:tracePt t="146846" x="3408363" y="1057275"/>
          <p14:tracePt t="146861" x="3408363" y="1093788"/>
          <p14:tracePt t="146879" x="3379788" y="1122363"/>
          <p14:tracePt t="146894" x="3365500" y="1150938"/>
          <p14:tracePt t="146942" x="3357563" y="1179513"/>
          <p14:tracePt t="146950" x="3336925" y="1193800"/>
          <p14:tracePt t="146970" x="3328988" y="1193800"/>
          <p14:tracePt t="146990" x="3308350" y="1193800"/>
          <p14:tracePt t="146998" x="3300413" y="1193800"/>
          <p14:tracePt t="147006" x="3294063" y="1193800"/>
          <p14:tracePt t="147014" x="3265488" y="1193800"/>
          <p14:tracePt t="147027" x="3236913" y="1200150"/>
          <p14:tracePt t="147044" x="3228975" y="1200150"/>
          <p14:tracePt t="147060" x="3214688" y="1208088"/>
          <p14:tracePt t="147077" x="3186113" y="1208088"/>
          <p14:tracePt t="147095" x="3171825" y="1208088"/>
          <p14:tracePt t="147110" x="3151188" y="1208088"/>
          <p14:tracePt t="147127" x="3136900" y="1208088"/>
          <p14:tracePt t="147143" x="3122613" y="1208088"/>
          <p14:tracePt t="147160" x="3114675" y="1208088"/>
          <p14:tracePt t="147214" x="3108325" y="1208088"/>
          <p14:tracePt t="147223" x="3100388" y="1208088"/>
          <p14:tracePt t="147230" x="3071813" y="1208088"/>
          <p14:tracePt t="147286" x="3065463" y="1208088"/>
          <p14:tracePt t="147294" x="3057525" y="1208088"/>
          <p14:tracePt t="147310" x="3043238" y="1208088"/>
          <p14:tracePt t="147318" x="3028950" y="1208088"/>
          <p14:tracePt t="147358" x="3022600" y="1208088"/>
          <p14:tracePt t="147366" x="2994025" y="1185863"/>
          <p14:tracePt t="147373" x="2979738" y="1179513"/>
          <p14:tracePt t="147414" x="2971800" y="1171575"/>
          <p14:tracePt t="147422" x="2965450" y="1171575"/>
          <p14:tracePt t="147430" x="2957513" y="1165225"/>
          <p14:tracePt t="147431" x="2936875" y="1150938"/>
          <p14:tracePt t="147443" x="2922588" y="1136650"/>
          <p14:tracePt t="147460" x="2914650" y="1136650"/>
          <p14:tracePt t="147638" x="2908300" y="1128713"/>
          <p14:tracePt t="147651" x="2908300" y="1108075"/>
          <p14:tracePt t="147662" x="2908300" y="1100138"/>
          <p14:tracePt t="147670" x="2908300" y="1093788"/>
          <p14:tracePt t="147678" x="2908300" y="1071563"/>
          <p14:tracePt t="147693" x="2908300" y="1065213"/>
          <p14:tracePt t="147709" x="2908300" y="1057275"/>
          <p14:tracePt t="147758" x="2908300" y="1050925"/>
          <p14:tracePt t="147766" x="2908300" y="1042988"/>
          <p14:tracePt t="147782" x="2908300" y="1036638"/>
          <p14:tracePt t="147798" x="2908300" y="1028700"/>
          <p14:tracePt t="147799" x="2908300" y="1022350"/>
          <p14:tracePt t="147809" x="2914650" y="1000125"/>
          <p14:tracePt t="147826" x="2922588" y="993775"/>
          <p14:tracePt t="147843" x="2928938" y="985838"/>
          <p14:tracePt t="147859" x="2951163" y="979488"/>
          <p14:tracePt t="147902" x="2957513" y="979488"/>
          <p14:tracePt t="147908" x="2971800" y="971550"/>
          <p14:tracePt t="147910" x="2971800" y="965200"/>
          <p14:tracePt t="147925" x="2994025" y="942975"/>
          <p14:tracePt t="147966" x="3000375" y="936625"/>
          <p14:tracePt t="147975" x="3014663" y="936625"/>
          <p14:tracePt t="147982" x="3043238" y="922338"/>
          <p14:tracePt t="148021" x="3057525" y="922338"/>
          <p14:tracePt t="148030" x="3071813" y="914400"/>
          <p14:tracePt t="148062" x="3079750" y="914400"/>
          <p14:tracePt t="148070" x="3100388" y="914400"/>
          <p14:tracePt t="148078" x="3114675" y="914400"/>
          <p14:tracePt t="148092" x="3122613" y="914400"/>
          <p14:tracePt t="148108" x="3143250" y="914400"/>
          <p14:tracePt t="148125" x="3171825" y="908050"/>
          <p14:tracePt t="148143" x="3186113" y="908050"/>
          <p14:tracePt t="148158" x="3208338" y="908050"/>
          <p14:tracePt t="148206" x="3214688" y="908050"/>
          <p14:tracePt t="148213" x="3236913" y="908050"/>
          <p14:tracePt t="148224" x="3251200" y="908050"/>
          <p14:tracePt t="148229" x="3271838" y="908050"/>
          <p14:tracePt t="148243" x="3308350" y="908050"/>
          <p14:tracePt t="148259" x="3314700" y="922338"/>
          <p14:tracePt t="148275" x="3336925" y="957263"/>
          <p14:tracePt t="148292" x="3343275" y="1000125"/>
          <p14:tracePt t="148308" x="3357563" y="1042988"/>
          <p14:tracePt t="148326" x="3357563" y="1100138"/>
          <p14:tracePt t="148342" x="3357563" y="1171575"/>
          <p14:tracePt t="148359" x="3357563" y="1236663"/>
          <p14:tracePt t="148375" x="3357563" y="1328738"/>
          <p14:tracePt t="148391" x="3322638" y="1457325"/>
          <p14:tracePt t="148409" x="3300413" y="1585913"/>
          <p14:tracePt t="148424" x="3251200" y="1793875"/>
          <p14:tracePt t="148442" x="3214688" y="1943100"/>
          <p14:tracePt t="148459" x="3179763" y="2071688"/>
          <p14:tracePt t="148475" x="3151188" y="2214563"/>
          <p14:tracePt t="148491" x="3128963" y="2408238"/>
          <p14:tracePt t="148508" x="3086100" y="2636838"/>
          <p14:tracePt t="148524" x="3071813" y="2814638"/>
          <p14:tracePt t="148524" x="3071813" y="2886075"/>
          <p14:tracePt t="148542" x="3071813" y="2986088"/>
          <p14:tracePt t="148558" x="3071813" y="3079750"/>
          <p14:tracePt t="148574" x="3071813" y="3157538"/>
          <p14:tracePt t="148590" x="3071813" y="3251200"/>
          <p14:tracePt t="148608" x="3071813" y="3336925"/>
          <p14:tracePt t="148625" x="3071813" y="3429000"/>
          <p14:tracePt t="148641" x="3071813" y="3494088"/>
          <p14:tracePt t="148658" x="3071813" y="3536950"/>
          <p14:tracePt t="148674" x="3071813" y="3594100"/>
          <p14:tracePt t="148691" x="3071813" y="3657600"/>
          <p14:tracePt t="148707" x="3071813" y="3671888"/>
          <p14:tracePt t="148725" x="3071813" y="3679825"/>
          <p14:tracePt t="148758" x="3079750" y="3679825"/>
          <p14:tracePt t="148759" x="3114675" y="3679825"/>
          <p14:tracePt t="148775" x="3128963" y="3679825"/>
          <p14:tracePt t="148790" x="3143250" y="3679825"/>
          <p14:tracePt t="148826" x="3151188" y="3679825"/>
          <p14:tracePt t="148949" x="3128963" y="3679825"/>
          <p14:tracePt t="148958" x="3114675" y="3679825"/>
          <p14:tracePt t="148958" x="3100388" y="3679825"/>
          <p14:tracePt t="148974" x="3079750" y="3679825"/>
          <p14:tracePt t="148991" x="3065463" y="3679825"/>
          <p14:tracePt t="149007" x="3051175" y="3679825"/>
          <p14:tracePt t="149054" x="3043238" y="3679825"/>
          <p14:tracePt t="149070" x="3036888" y="3679825"/>
          <p14:tracePt t="149086" x="3028950" y="3679825"/>
          <p14:tracePt t="149094" x="3014663" y="3679825"/>
          <p14:tracePt t="149097" x="3008313" y="3679825"/>
          <p14:tracePt t="149106" x="2994025" y="3679825"/>
          <p14:tracePt t="149123" x="2957513" y="3679825"/>
          <p14:tracePt t="149141" x="2936875" y="3679825"/>
          <p14:tracePt t="149158" x="2900363" y="3679825"/>
          <p14:tracePt t="149174" x="2879725" y="3679825"/>
          <p14:tracePt t="149190" x="2851150" y="3679825"/>
          <p14:tracePt t="149207" x="2814638" y="3679825"/>
          <p14:tracePt t="149223" x="2794000" y="3679825"/>
          <p14:tracePt t="149240" x="2765425" y="3679825"/>
          <p14:tracePt t="149256" x="2728913" y="3679825"/>
          <p14:tracePt t="149273" x="2714625" y="3679825"/>
          <p14:tracePt t="149290" x="2693988" y="3679825"/>
          <p14:tracePt t="149306" x="2679700" y="3679825"/>
          <p14:tracePt t="149323" x="2657475" y="3679825"/>
          <p14:tracePt t="149340" x="2636838" y="3679825"/>
          <p14:tracePt t="149357" x="2600325" y="3694113"/>
          <p14:tracePt t="149357" x="2579688" y="3694113"/>
          <p14:tracePt t="149374" x="2528888" y="3708400"/>
          <p14:tracePt t="149390" x="2486025" y="3708400"/>
          <p14:tracePt t="149407" x="2443163" y="3722688"/>
          <p14:tracePt t="149423" x="2400300" y="3722688"/>
          <p14:tracePt t="149441" x="2365375" y="3729038"/>
          <p14:tracePt t="149457" x="2300288" y="3736975"/>
          <p14:tracePt t="149473" x="2243138" y="3736975"/>
          <p14:tracePt t="149489" x="2193925" y="3757613"/>
          <p14:tracePt t="149507" x="2151063" y="3765550"/>
          <p14:tracePt t="149523" x="2122488" y="3765550"/>
          <p14:tracePt t="149539" x="2085975" y="3765550"/>
          <p14:tracePt t="149557" x="2065338" y="3771900"/>
          <p14:tracePt t="149573" x="2014538" y="3779838"/>
          <p14:tracePt t="149590" x="2000250" y="3779838"/>
          <p14:tracePt t="149607" x="1957388" y="3800475"/>
          <p14:tracePt t="149623" x="1936750" y="3808413"/>
          <p14:tracePt t="149639" x="1922463" y="3808413"/>
          <p14:tracePt t="149656" x="1885950" y="3808413"/>
          <p14:tracePt t="149673" x="1871663" y="3808413"/>
          <p14:tracePt t="149689" x="1851025" y="3808413"/>
          <p14:tracePt t="149706" x="1828800" y="3808413"/>
          <p14:tracePt t="149722" x="1808163" y="3808413"/>
          <p14:tracePt t="149740" x="1800225" y="3808413"/>
          <p14:tracePt t="149756" x="1771650" y="3808413"/>
          <p14:tracePt t="149773" x="1751013" y="3808413"/>
          <p14:tracePt t="149789" x="1708150" y="3808413"/>
          <p14:tracePt t="149806" x="1685925" y="3808413"/>
          <p14:tracePt t="149822" x="1671638" y="3808413"/>
          <p14:tracePt t="149840" x="1657350" y="3808413"/>
          <p14:tracePt t="149856" x="1651000" y="3808413"/>
          <p14:tracePt t="149872" x="1628775" y="3808413"/>
          <p14:tracePt t="149890" x="1600200" y="3779838"/>
          <p14:tracePt t="149906" x="1600200" y="3765550"/>
          <p14:tracePt t="149923" x="1600200" y="3751263"/>
          <p14:tracePt t="149939" x="1600200" y="3700463"/>
          <p14:tracePt t="149956" x="1600200" y="3671888"/>
          <p14:tracePt t="149972" x="1628775" y="3636963"/>
          <p14:tracePt t="149989" x="1693863" y="3614738"/>
          <p14:tracePt t="150006" x="1743075" y="3614738"/>
          <p14:tracePt t="150023" x="1793875" y="3614738"/>
          <p14:tracePt t="150039" x="1843088" y="3608388"/>
          <p14:tracePt t="150055" x="1893888" y="3608388"/>
          <p14:tracePt t="150072" x="1957388" y="3608388"/>
          <p14:tracePt t="150089" x="2014538" y="3608388"/>
          <p14:tracePt t="150106" x="2065338" y="3608388"/>
          <p14:tracePt t="150122" x="2143125" y="3608388"/>
          <p14:tracePt t="150139" x="2208213" y="3608388"/>
          <p14:tracePt t="150155" x="2243138" y="3608388"/>
          <p14:tracePt t="150172" x="2286000" y="3629025"/>
          <p14:tracePt t="150189" x="2357438" y="3636963"/>
          <p14:tracePt t="150206" x="2414588" y="3636963"/>
          <p14:tracePt t="150223" x="2479675" y="3636963"/>
          <p14:tracePt t="150239" x="2536825" y="3636963"/>
          <p14:tracePt t="150256" x="2622550" y="3636963"/>
          <p14:tracePt t="150272" x="2679700" y="3636963"/>
          <p14:tracePt t="150290" x="2757488" y="3636963"/>
          <p14:tracePt t="150305" x="2814638" y="3636963"/>
          <p14:tracePt t="150322" x="2857500" y="3636963"/>
          <p14:tracePt t="150338" x="2894013" y="3636963"/>
          <p14:tracePt t="150355" x="2908300" y="3636963"/>
          <p14:tracePt t="150373" x="2951163" y="3636963"/>
          <p14:tracePt t="150388" x="2979738" y="3636963"/>
          <p14:tracePt t="150388" x="3008313" y="3636963"/>
          <p14:tracePt t="150406" x="3036888" y="3636963"/>
          <p14:tracePt t="150423" x="3057525" y="3636963"/>
          <p14:tracePt t="150439" x="3071813" y="3636963"/>
          <p14:tracePt t="150478" x="3086100" y="3636963"/>
          <p14:tracePt t="150494" x="3094038" y="3643313"/>
          <p14:tracePt t="150534" x="3100388" y="3643313"/>
          <p14:tracePt t="150542" x="3108325" y="3651250"/>
          <p14:tracePt t="150557" x="3114675" y="3657600"/>
          <p14:tracePt t="150630" x="3114675" y="3665538"/>
          <p14:tracePt t="150638" x="3108325" y="3671888"/>
          <p14:tracePt t="150646" x="3094038" y="3679825"/>
          <p14:tracePt t="150656" x="3071813" y="3694113"/>
          <p14:tracePt t="150672" x="3043238" y="3708400"/>
          <p14:tracePt t="150688" x="3014663" y="3714750"/>
          <p14:tracePt t="150704" x="2979738" y="3722688"/>
          <p14:tracePt t="150721" x="2965450" y="3722688"/>
          <p14:tracePt t="150738" x="2951163" y="3722688"/>
          <p14:tracePt t="150755" x="2943225" y="3729038"/>
          <p14:tracePt t="150771" x="2928938" y="3729038"/>
          <p14:tracePt t="150788" x="2894013" y="3729038"/>
          <p14:tracePt t="150805" x="2865438" y="3751263"/>
          <p14:tracePt t="150821" x="2814638" y="3751263"/>
          <p14:tracePt t="150838" x="2800350" y="3757613"/>
          <p14:tracePt t="150855" x="2779713" y="3757613"/>
          <p14:tracePt t="150871" x="2765425" y="3757613"/>
          <p14:tracePt t="150888" x="2722563" y="3757613"/>
          <p14:tracePt t="150904" x="2686050" y="3757613"/>
          <p14:tracePt t="150922" x="2665413" y="3757613"/>
          <p14:tracePt t="150937" x="2657475" y="3757613"/>
          <p14:tracePt t="150955" x="2628900" y="3757613"/>
          <p14:tracePt t="150971" x="2600325" y="3757613"/>
          <p14:tracePt t="150987" x="2557463" y="3757613"/>
          <p14:tracePt t="151005" x="2528888" y="3757613"/>
          <p14:tracePt t="151021" x="2486025" y="3757613"/>
          <p14:tracePt t="151038" x="2457450" y="3757613"/>
          <p14:tracePt t="151054" x="2443163" y="3757613"/>
          <p14:tracePt t="151071" x="2408238" y="3751263"/>
          <p14:tracePt t="151087" x="2379663" y="3751263"/>
          <p14:tracePt t="151105" x="2343150" y="3751263"/>
          <p14:tracePt t="151121" x="2322513" y="3743325"/>
          <p14:tracePt t="151138" x="2293938" y="3743325"/>
          <p14:tracePt t="151154" x="2286000" y="3743325"/>
          <p14:tracePt t="151171" x="2279650" y="3736975"/>
          <p14:tracePt t="151188" x="2265363" y="3736975"/>
          <p14:tracePt t="151222" x="2257425" y="3736975"/>
          <p14:tracePt t="151758" x="2265363" y="3736975"/>
          <p14:tracePt t="151774" x="2279650" y="3736975"/>
          <p14:tracePt t="151782" x="2286000" y="3736975"/>
          <p14:tracePt t="151803" x="2300288" y="3736975"/>
          <p14:tracePt t="151806" x="2328863" y="3736975"/>
          <p14:tracePt t="151819" x="2357438" y="3736975"/>
          <p14:tracePt t="151836" x="2379663" y="3743325"/>
          <p14:tracePt t="151836" x="2386013" y="3751263"/>
          <p14:tracePt t="151885" x="2393950" y="3751263"/>
          <p14:tracePt t="151905" x="2408238" y="3751263"/>
          <p14:tracePt t="151926" x="2414588" y="3757613"/>
          <p14:tracePt t="151942" x="2414588" y="3765550"/>
          <p14:tracePt t="151950" x="2414588" y="3786188"/>
          <p14:tracePt t="151955" x="2400300" y="3814763"/>
          <p14:tracePt t="151970" x="2357438" y="3851275"/>
          <p14:tracePt t="151986" x="2322513" y="3857625"/>
          <p14:tracePt t="152003" x="2308225" y="3871913"/>
          <p14:tracePt t="152019" x="2300288" y="3879850"/>
          <p14:tracePt t="152037" x="2286000" y="3886200"/>
          <p14:tracePt t="152053" x="2271713" y="3900488"/>
          <p14:tracePt t="152070" x="2265363" y="3914775"/>
          <p14:tracePt t="152086" x="2257425" y="3922713"/>
          <p14:tracePt t="152150" x="2251075" y="3929063"/>
          <p14:tracePt t="152158" x="2236788" y="3937000"/>
          <p14:tracePt t="152166" x="2236788" y="3943350"/>
          <p14:tracePt t="152174" x="2228850" y="3971925"/>
          <p14:tracePt t="152186" x="2228850" y="3986213"/>
          <p14:tracePt t="152202" x="2228850" y="3994150"/>
          <p14:tracePt t="152254" x="2222500" y="4000500"/>
          <p14:tracePt t="152270" x="2222500" y="4014788"/>
          <p14:tracePt t="152278" x="2222500" y="4022725"/>
          <p14:tracePt t="152294" x="2222500" y="4029075"/>
          <p14:tracePt t="152302" x="2222500" y="4037013"/>
          <p14:tracePt t="152310" x="2222500" y="4057650"/>
          <p14:tracePt t="152326" x="2222500" y="4065588"/>
          <p14:tracePt t="152335" x="2222500" y="4071938"/>
          <p14:tracePt t="152352" x="2222500" y="4100513"/>
          <p14:tracePt t="152369" x="2228850" y="4108450"/>
          <p14:tracePt t="152385" x="2236788" y="4114800"/>
          <p14:tracePt t="152446" x="2243138" y="4114800"/>
          <p14:tracePt t="152478" x="2265363" y="4122738"/>
          <p14:tracePt t="152590" x="2271713" y="4122738"/>
          <p14:tracePt t="152710" x="2286000" y="4122738"/>
          <p14:tracePt t="152718" x="2314575" y="4122738"/>
          <p14:tracePt t="152726" x="2343150" y="4122738"/>
          <p14:tracePt t="152735" x="2400300" y="4114800"/>
          <p14:tracePt t="152752" x="2451100" y="4086225"/>
          <p14:tracePt t="152768" x="2471738" y="4071938"/>
          <p14:tracePt t="152785" x="2493963" y="4051300"/>
          <p14:tracePt t="152801" x="2500313" y="4043363"/>
          <p14:tracePt t="152819" x="2508250" y="4022725"/>
          <p14:tracePt t="152835" x="2508250" y="4000500"/>
          <p14:tracePt t="152853" x="2508250" y="3971925"/>
          <p14:tracePt t="152868" x="2508250" y="3951288"/>
          <p14:tracePt t="152886" x="2508250" y="3937000"/>
          <p14:tracePt t="152901" x="2508250" y="3929063"/>
          <p14:tracePt t="152918" x="2508250" y="3908425"/>
          <p14:tracePt t="152935" x="2493963" y="3879850"/>
          <p14:tracePt t="152951" x="2471738" y="3857625"/>
          <p14:tracePt t="152969" x="2451100" y="3836988"/>
          <p14:tracePt t="152985" x="2436813" y="3814763"/>
          <p14:tracePt t="153002" x="2428875" y="3808413"/>
          <p14:tracePt t="153018" x="2414588" y="3808413"/>
          <p14:tracePt t="153035" x="2408238" y="3800475"/>
          <p14:tracePt t="153085" x="2393950" y="3800475"/>
          <p14:tracePt t="153094" x="2386013" y="3800475"/>
          <p14:tracePt t="153110" x="2379663" y="3800475"/>
          <p14:tracePt t="153118" x="2371725" y="3800475"/>
          <p14:tracePt t="153126" x="2351088" y="3800475"/>
          <p14:tracePt t="153166" x="2343150" y="3800475"/>
          <p14:tracePt t="153174" x="2328863" y="3800475"/>
          <p14:tracePt t="153190" x="2322513" y="3800475"/>
          <p14:tracePt t="153198" x="2314575" y="3808413"/>
          <p14:tracePt t="153206" x="2300288" y="3829050"/>
          <p14:tracePt t="153218" x="2286000" y="3836988"/>
          <p14:tracePt t="153235" x="2271713" y="3851275"/>
          <p14:tracePt t="153251" x="2257425" y="3865563"/>
          <p14:tracePt t="153268" x="2236788" y="3871913"/>
          <p14:tracePt t="153284" x="2222500" y="3886200"/>
          <p14:tracePt t="153284" x="2222500" y="3894138"/>
          <p14:tracePt t="153318" x="2214563" y="3900488"/>
          <p14:tracePt t="153318" x="2214563" y="3908425"/>
          <p14:tracePt t="153335" x="2200275" y="3937000"/>
          <p14:tracePt t="153351" x="2200275" y="3965575"/>
          <p14:tracePt t="153368" x="2200275" y="3979863"/>
          <p14:tracePt t="153384" x="2214563" y="4022725"/>
          <p14:tracePt t="153401" x="2243138" y="4057650"/>
          <p14:tracePt t="153417" x="2265363" y="4071938"/>
          <p14:tracePt t="153434" x="2286000" y="4100513"/>
          <p14:tracePt t="153452" x="2293938" y="4114800"/>
          <p14:tracePt t="153468" x="2336800" y="4151313"/>
          <p14:tracePt t="153510" x="2343150" y="4157663"/>
          <p14:tracePt t="153518" x="2371725" y="4157663"/>
          <p14:tracePt t="153534" x="2379663" y="4157663"/>
          <p14:tracePt t="153534" x="2414588" y="4165600"/>
          <p14:tracePt t="153551" x="2457450" y="4165600"/>
          <p14:tracePt t="153567" x="2500313" y="4179888"/>
          <p14:tracePt t="153584" x="2528888" y="4179888"/>
          <p14:tracePt t="153630" x="2536825" y="4179888"/>
          <p14:tracePt t="153638" x="2551113" y="4179888"/>
          <p14:tracePt t="153654" x="2571750" y="4179888"/>
          <p14:tracePt t="153670" x="2579688" y="4179888"/>
          <p14:tracePt t="153686" x="2586038" y="4179888"/>
          <p14:tracePt t="153699" x="2614613" y="4179888"/>
          <p14:tracePt t="153718" x="2622550" y="4171950"/>
          <p14:tracePt t="153750" x="2628900" y="4157663"/>
          <p14:tracePt t="153758" x="2636838" y="4151313"/>
          <p14:tracePt t="153765" x="2657475" y="4137025"/>
          <p14:tracePt t="153773" x="2671763" y="4114800"/>
          <p14:tracePt t="153783" x="2679700" y="4100513"/>
          <p14:tracePt t="153801" x="2679700" y="4094163"/>
          <p14:tracePt t="153817" x="2693988" y="4057650"/>
          <p14:tracePt t="153862" x="2693988" y="4051300"/>
          <p14:tracePt t="153870" x="2693988" y="4037013"/>
          <p14:tracePt t="153877" x="2700338" y="4014788"/>
          <p14:tracePt t="153910" x="2700338" y="4008438"/>
          <p14:tracePt t="153918" x="2700338" y="3994150"/>
          <p14:tracePt t="153921" x="2700338" y="3986213"/>
          <p14:tracePt t="153933" x="2693988" y="3979863"/>
          <p14:tracePt t="153982" x="2686050" y="3979863"/>
          <p14:tracePt t="153990" x="2671763" y="3971925"/>
          <p14:tracePt t="153995" x="2665413" y="3971925"/>
          <p14:tracePt t="153999" x="2657475" y="3971925"/>
          <p14:tracePt t="154017" x="2651125" y="3971925"/>
          <p14:tracePt t="154062" x="2636838" y="3971925"/>
          <p14:tracePt t="154062" x="2628900" y="3965575"/>
          <p14:tracePt t="154142" x="2622550" y="3965575"/>
          <p14:tracePt t="154198" x="2614613" y="3965575"/>
          <p14:tracePt t="154214" x="2600325" y="3965575"/>
          <p14:tracePt t="154230" x="2593975" y="3965575"/>
          <p14:tracePt t="154239" x="2586038" y="3965575"/>
          <p14:tracePt t="154254" x="2579688" y="3965575"/>
          <p14:tracePt t="154310" x="2551113" y="3965575"/>
          <p14:tracePt t="154342" x="2543175" y="3971925"/>
          <p14:tracePt t="154350" x="2536825" y="3979863"/>
          <p14:tracePt t="154390" x="2528888" y="3986213"/>
          <p14:tracePt t="154422" x="2514600" y="3994150"/>
          <p14:tracePt t="154494" x="2500313" y="4014788"/>
          <p14:tracePt t="154510" x="2500313" y="4022725"/>
          <p14:tracePt t="154526" x="2500313" y="4029075"/>
          <p14:tracePt t="154541" x="2500313" y="4037013"/>
          <p14:tracePt t="154574" x="2500313" y="4051300"/>
          <p14:tracePt t="154582" x="2500313" y="4057650"/>
          <p14:tracePt t="154589" x="2500313" y="4065588"/>
          <p14:tracePt t="154629" x="2508250" y="4079875"/>
          <p14:tracePt t="154663" x="2508250" y="4086225"/>
          <p14:tracePt t="154670" x="2514600" y="4094163"/>
          <p14:tracePt t="154750" x="2528888" y="4100513"/>
          <p14:tracePt t="154806" x="2536825" y="4100513"/>
          <p14:tracePt t="154846" x="2551113" y="4114800"/>
          <p14:tracePt t="154886" x="2557463" y="4114800"/>
          <p14:tracePt t="154926" x="2571750" y="4114800"/>
          <p14:tracePt t="154934" x="2579688" y="4114800"/>
          <p14:tracePt t="154988" x="2586038" y="4114800"/>
          <p14:tracePt t="155006" x="2593975" y="4114800"/>
          <p14:tracePt t="155046" x="2614613" y="4100513"/>
          <p14:tracePt t="155054" x="2622550" y="4094163"/>
          <p14:tracePt t="155070" x="2622550" y="4086225"/>
          <p14:tracePt t="155075" x="2622550" y="4071938"/>
          <p14:tracePt t="155081" x="2622550" y="4065588"/>
          <p14:tracePt t="155142" x="2622550" y="4057650"/>
          <p14:tracePt t="155198" x="2622550" y="4051300"/>
          <p14:tracePt t="155206" x="2622550" y="4029075"/>
          <p14:tracePt t="155213" x="2622550" y="4022725"/>
          <p14:tracePt t="155220" x="2622550" y="4014788"/>
          <p14:tracePt t="155254" x="2614613" y="3994150"/>
          <p14:tracePt t="155257" x="2600325" y="3979863"/>
          <p14:tracePt t="155294" x="2593975" y="3979863"/>
          <p14:tracePt t="155295" x="2586038" y="3971925"/>
          <p14:tracePt t="155303" x="2571750" y="3965575"/>
          <p14:tracePt t="155315" x="2565400" y="3957638"/>
          <p14:tracePt t="155332" x="2536825" y="3929063"/>
          <p14:tracePt t="155348" x="2522538" y="3914775"/>
          <p14:tracePt t="155365" x="2508250" y="3900488"/>
          <p14:tracePt t="155405" x="2500313" y="3894138"/>
          <p14:tracePt t="155454" x="2493963" y="3894138"/>
          <p14:tracePt t="155474" x="2471738" y="3894138"/>
          <p14:tracePt t="155480" x="2465388" y="3894138"/>
          <p14:tracePt t="155517" x="2457450" y="3894138"/>
          <p14:tracePt t="155526" x="2443163" y="3900488"/>
          <p14:tracePt t="155534" x="2443163" y="3908425"/>
          <p14:tracePt t="155542" x="2443163" y="3914775"/>
          <p14:tracePt t="155550" x="2443163" y="3929063"/>
          <p14:tracePt t="155564" x="2443163" y="3937000"/>
          <p14:tracePt t="155581" x="2479675" y="3986213"/>
          <p14:tracePt t="155599" x="2500313" y="3994150"/>
          <p14:tracePt t="155615" x="2522538" y="4000500"/>
          <p14:tracePt t="155632" x="2543175" y="4008438"/>
          <p14:tracePt t="155648" x="2579688" y="4008438"/>
          <p14:tracePt t="155665" x="2593975" y="4008438"/>
          <p14:tracePt t="155680" x="2636838" y="4008438"/>
          <p14:tracePt t="155698" x="2686050" y="4008438"/>
          <p14:tracePt t="155715" x="2757488" y="4008438"/>
          <p14:tracePt t="155732" x="2800350" y="4008438"/>
          <p14:tracePt t="155748" x="2822575" y="4008438"/>
          <p14:tracePt t="155764" x="2857500" y="4008438"/>
          <p14:tracePt t="155781" x="2886075" y="4008438"/>
          <p14:tracePt t="155797" x="2928938" y="4008438"/>
          <p14:tracePt t="155815" x="2957513" y="4008438"/>
          <p14:tracePt t="155831" x="2971800" y="4008438"/>
          <p14:tracePt t="155847" x="2979738" y="4008438"/>
          <p14:tracePt t="155865" x="3008313" y="4008438"/>
          <p14:tracePt t="155880" x="3022600" y="4008438"/>
          <p14:tracePt t="155898" x="3051175" y="4008438"/>
          <p14:tracePt t="155914" x="3071813" y="3986213"/>
          <p14:tracePt t="155958" x="3079750" y="3986213"/>
          <p14:tracePt t="155962" x="3086100" y="3986213"/>
          <p14:tracePt t="155967" x="3094038" y="3986213"/>
          <p14:tracePt t="155981" x="3100388" y="3986213"/>
          <p14:tracePt t="155997" x="3122613" y="3986213"/>
          <p14:tracePt t="156014" x="3136900" y="3979863"/>
          <p14:tracePt t="156031" x="3157538" y="3979863"/>
          <p14:tracePt t="156047" x="3194050" y="3979863"/>
          <p14:tracePt t="156064" x="3208338" y="3979863"/>
          <p14:tracePt t="156081" x="3214688" y="3979863"/>
          <p14:tracePt t="156097" x="3228975" y="3979863"/>
          <p14:tracePt t="156157" x="3251200" y="3979863"/>
          <p14:tracePt t="156197" x="3251200" y="3986213"/>
          <p14:tracePt t="156213" x="3257550" y="3994150"/>
          <p14:tracePt t="156218" x="3257550" y="4000500"/>
          <p14:tracePt t="156222" x="3257550" y="4008438"/>
          <p14:tracePt t="156230" x="3257550" y="4014788"/>
          <p14:tracePt t="156247" x="3257550" y="4022725"/>
          <p14:tracePt t="156264" x="3257550" y="4051300"/>
          <p14:tracePt t="156280" x="3257550" y="4065588"/>
          <p14:tracePt t="156297" x="3251200" y="4071938"/>
          <p14:tracePt t="156313" x="3243263" y="4079875"/>
          <p14:tracePt t="156331" x="3228975" y="4086225"/>
          <p14:tracePt t="156347" x="3222625" y="4100513"/>
          <p14:tracePt t="156363" x="3208338" y="4129088"/>
          <p14:tracePt t="156381" x="3200400" y="4137025"/>
          <p14:tracePt t="156396" x="3194050" y="4143375"/>
          <p14:tracePt t="156430" x="3179763" y="4151313"/>
          <p14:tracePt t="156430" x="3143250" y="4171950"/>
          <p14:tracePt t="156447" x="3122613" y="4171950"/>
          <p14:tracePt t="156464" x="3094038" y="4171950"/>
          <p14:tracePt t="156480" x="3079750" y="4186238"/>
          <p14:tracePt t="156496" x="3043238" y="4186238"/>
          <p14:tracePt t="156513" x="3000375" y="4186238"/>
          <p14:tracePt t="156530" x="2971800" y="4186238"/>
          <p14:tracePt t="156546" x="2922588" y="4186238"/>
          <p14:tracePt t="156564" x="2879725" y="4186238"/>
          <p14:tracePt t="156579" x="2857500" y="4186238"/>
          <p14:tracePt t="156596" x="2794000" y="4186238"/>
          <p14:tracePt t="156612" x="2736850" y="4186238"/>
          <p14:tracePt t="156630" x="2700338" y="4186238"/>
          <p14:tracePt t="156646" x="2693988" y="4186238"/>
          <p14:tracePt t="156662" x="2679700" y="4179888"/>
          <p14:tracePt t="156679" x="2671763" y="4171950"/>
          <p14:tracePt t="156696" x="2651125" y="4143375"/>
          <p14:tracePt t="156713" x="2651125" y="4137025"/>
          <p14:tracePt t="156729" x="2651125" y="4114800"/>
          <p14:tracePt t="156747" x="2651125" y="4100513"/>
          <p14:tracePt t="156763" x="2651125" y="4071938"/>
          <p14:tracePt t="156780" x="2657475" y="4051300"/>
          <p14:tracePt t="156796" x="2693988" y="4022725"/>
          <p14:tracePt t="156813" x="2714625" y="4008438"/>
          <p14:tracePt t="156830" x="2751138" y="3994150"/>
          <p14:tracePt t="156847" x="2786063" y="3994150"/>
          <p14:tracePt t="156863" x="2843213" y="3971925"/>
          <p14:tracePt t="156879" x="2886075" y="3971925"/>
          <p14:tracePt t="156896" x="2922588" y="3965575"/>
          <p14:tracePt t="156912" x="2951163" y="3965575"/>
          <p14:tracePt t="156929" x="2979738" y="3957638"/>
          <p14:tracePt t="156945" x="3000375" y="3957638"/>
          <p14:tracePt t="156962" x="3014663" y="3957638"/>
          <p14:tracePt t="156979" x="3051175" y="3957638"/>
          <p14:tracePt t="156995" x="3079750" y="3957638"/>
          <p14:tracePt t="157013" x="3094038" y="3957638"/>
          <p14:tracePt t="157028" x="3108325" y="3957638"/>
          <p14:tracePt t="157046" x="3122613" y="3957638"/>
          <p14:tracePt t="157063" x="3143250" y="3957638"/>
          <p14:tracePt t="157080" x="3165475" y="3957638"/>
          <p14:tracePt t="157096" x="3179763" y="3971925"/>
          <p14:tracePt t="157140" x="3186113" y="3979863"/>
          <p14:tracePt t="157198" x="3194050" y="3986213"/>
          <p14:tracePt t="157206" x="3194050" y="3994150"/>
          <p14:tracePt t="157214" x="3194050" y="4000500"/>
          <p14:tracePt t="157222" x="3194050" y="4008438"/>
          <p14:tracePt t="157229" x="3194050" y="4014788"/>
          <p14:tracePt t="157245" x="3186113" y="4051300"/>
          <p14:tracePt t="157263" x="3179763" y="4057650"/>
          <p14:tracePt t="157278" x="3151188" y="4065588"/>
          <p14:tracePt t="157296" x="3071813" y="4086225"/>
          <p14:tracePt t="157312" x="3008313" y="4086225"/>
          <p14:tracePt t="157329" x="2951163" y="4086225"/>
          <p14:tracePt t="157346" x="2908300" y="4086225"/>
          <p14:tracePt t="157361" x="2879725" y="4079875"/>
          <p14:tracePt t="157379" x="2843213" y="4037013"/>
          <p14:tracePt t="157395" x="2814638" y="3994150"/>
          <p14:tracePt t="157412" x="2786063" y="3943350"/>
          <p14:tracePt t="157428" x="2771775" y="3929063"/>
          <p14:tracePt t="157526" x="2771775" y="3937000"/>
          <p14:tracePt t="157540" x="2751138" y="3965575"/>
          <p14:tracePt t="157541" x="2743200" y="3986213"/>
          <p14:tracePt t="157549" x="2700338" y="4043363"/>
          <p14:tracePt t="157561" x="2671763" y="4094163"/>
          <p14:tracePt t="157578" x="2628900" y="4129088"/>
          <p14:tracePt t="157596" x="2557463" y="4171950"/>
          <p14:tracePt t="157612" x="2443163" y="4229100"/>
          <p14:tracePt t="157628" x="2300288" y="4265613"/>
          <p14:tracePt t="157645" x="2071688" y="4294188"/>
          <p14:tracePt t="157645" x="1985963" y="4294188"/>
          <p14:tracePt t="157662" x="1779588" y="4294188"/>
          <p14:tracePt t="157679" x="1608138" y="4294188"/>
          <p14:tracePt t="157695" x="1450975" y="4294188"/>
          <p14:tracePt t="157712" x="1293813" y="4286250"/>
          <p14:tracePt t="157728" x="1108075" y="4222750"/>
          <p14:tracePt t="157745" x="993775" y="4157663"/>
          <p14:tracePt t="157761" x="900113" y="4114800"/>
          <p14:tracePt t="157778" x="822325" y="4071938"/>
          <p14:tracePt t="157794" x="757238" y="4029075"/>
          <p14:tracePt t="157811" x="722313" y="3979863"/>
          <p14:tracePt t="157828" x="671513" y="3879850"/>
          <p14:tracePt t="157845" x="608013" y="3765550"/>
          <p14:tracePt t="157845" x="571500" y="3700463"/>
          <p14:tracePt t="157862" x="550863" y="3643313"/>
          <p14:tracePt t="157862" x="500063" y="3586163"/>
          <p14:tracePt t="157878" x="457200" y="3486150"/>
          <p14:tracePt t="157895" x="422275" y="3351213"/>
          <p14:tracePt t="157911" x="379413" y="3179763"/>
          <p14:tracePt t="157928" x="350838" y="2979738"/>
          <p14:tracePt t="157944" x="328613" y="2786063"/>
          <p14:tracePt t="157961" x="314325" y="2665413"/>
          <p14:tracePt t="157977" x="314325" y="2600325"/>
          <p14:tracePt t="157994" x="314325" y="2551113"/>
          <p14:tracePt t="158012" x="314325" y="2486025"/>
          <p14:tracePt t="158027" x="336550" y="2422525"/>
          <p14:tracePt t="158045" x="371475" y="2293938"/>
          <p14:tracePt t="158061" x="400050" y="2193925"/>
          <p14:tracePt t="158078" x="428625" y="2136775"/>
          <p14:tracePt t="158094" x="457200" y="2100263"/>
          <p14:tracePt t="158111" x="528638" y="2057400"/>
          <p14:tracePt t="158127" x="622300" y="2028825"/>
          <p14:tracePt t="158144" x="722313" y="1979613"/>
          <p14:tracePt t="158161" x="822325" y="1951038"/>
          <p14:tracePt t="158177" x="950913" y="1928813"/>
          <p14:tracePt t="158194" x="1093788" y="1908175"/>
          <p14:tracePt t="158210" x="1200150" y="1893888"/>
          <p14:tracePt t="158228" x="1308100" y="1879600"/>
          <p14:tracePt t="158244" x="1385888" y="1879600"/>
          <p14:tracePt t="158261" x="1465263" y="1879600"/>
          <p14:tracePt t="158261" x="1571625" y="1900238"/>
          <p14:tracePt t="158278" x="1785938" y="1971675"/>
          <p14:tracePt t="158294" x="2028825" y="1993900"/>
          <p14:tracePt t="158311" x="2222500" y="1993900"/>
          <p14:tracePt t="158327" x="2357438" y="1993900"/>
          <p14:tracePt t="158345" x="2451100" y="2008188"/>
          <p14:tracePt t="158360" x="2493963" y="2008188"/>
          <p14:tracePt t="158377" x="2551113" y="2028825"/>
          <p14:tracePt t="158393" x="2622550" y="2036763"/>
          <p14:tracePt t="158410" x="2700338" y="2036763"/>
          <p14:tracePt t="158427" x="2765425" y="2043113"/>
          <p14:tracePt t="158445" x="2828925" y="2043113"/>
          <p14:tracePt t="158461" x="2871788" y="2057400"/>
          <p14:tracePt t="158477" x="2957513" y="2085975"/>
          <p14:tracePt t="158494" x="3028950" y="2114550"/>
          <p14:tracePt t="158510" x="3065463" y="2143125"/>
          <p14:tracePt t="158527" x="3108325" y="2157413"/>
          <p14:tracePt t="158543" x="3122613" y="2171700"/>
          <p14:tracePt t="158560" x="3151188" y="2171700"/>
          <p14:tracePt t="158576" x="3157538" y="2179638"/>
          <p14:tracePt t="158613" x="3165475" y="2185988"/>
          <p14:tracePt t="158621" x="3179763" y="2185988"/>
          <p14:tracePt t="158630" x="3200400" y="2200275"/>
          <p14:tracePt t="158643" x="3228975" y="2228850"/>
          <p14:tracePt t="158660" x="3243263" y="2243138"/>
          <p14:tracePt t="158677" x="3271838" y="2308225"/>
          <p14:tracePt t="158693" x="3286125" y="2436813"/>
          <p14:tracePt t="158711" x="3286125" y="2500313"/>
          <p14:tracePt t="158726" x="3286125" y="2557463"/>
          <p14:tracePt t="158743" x="3294063" y="2636838"/>
          <p14:tracePt t="158760" x="3308350" y="2700338"/>
          <p14:tracePt t="158777" x="3308350" y="2808288"/>
          <p14:tracePt t="158793" x="3308350" y="2914650"/>
          <p14:tracePt t="158810" x="3308350" y="3022600"/>
          <p14:tracePt t="158827" x="3308350" y="3108325"/>
          <p14:tracePt t="158844" x="3308350" y="3214688"/>
          <p14:tracePt t="158860" x="3308350" y="3322638"/>
          <p14:tracePt t="158876" x="3300413" y="3400425"/>
          <p14:tracePt t="158893" x="3228975" y="3514725"/>
          <p14:tracePt t="158911" x="3200400" y="3571875"/>
          <p14:tracePt t="158926" x="3165475" y="3629025"/>
          <p14:tracePt t="158943" x="3128963" y="3686175"/>
          <p14:tracePt t="158959" x="3100388" y="3736975"/>
          <p14:tracePt t="158976" x="3086100" y="3757613"/>
          <p14:tracePt t="158993" x="3065463" y="3779838"/>
          <p14:tracePt t="159010" x="3043238" y="3808413"/>
          <p14:tracePt t="159026" x="3022600" y="3822700"/>
          <p14:tracePt t="159043" x="2994025" y="3851275"/>
          <p14:tracePt t="159059" x="2979738" y="3857625"/>
          <p14:tracePt t="159076" x="2957513" y="3879850"/>
          <p14:tracePt t="159094" x="2943225" y="3879850"/>
          <p14:tracePt t="159110" x="2886075" y="3886200"/>
          <p14:tracePt t="159125" x="2857500" y="3886200"/>
          <p14:tracePt t="159143" x="2814638" y="3894138"/>
          <p14:tracePt t="159160" x="2771775" y="3894138"/>
          <p14:tracePt t="159176" x="2736850" y="3894138"/>
          <p14:tracePt t="159193" x="2714625" y="3900488"/>
          <p14:tracePt t="159209" x="2693988" y="3900488"/>
          <p14:tracePt t="159226" x="2671763" y="3900488"/>
          <p14:tracePt t="159242" x="2636838" y="3900488"/>
          <p14:tracePt t="159259" x="2622550" y="3900488"/>
          <p14:tracePt t="159277" x="2614613" y="3900488"/>
          <p14:tracePt t="161646" x="2600325" y="3922713"/>
          <p14:tracePt t="161654" x="2593975" y="3929063"/>
          <p14:tracePt t="161662" x="2586038" y="3951288"/>
          <p14:tracePt t="161662" x="2579688" y="3965575"/>
          <p14:tracePt t="161678" x="2579688" y="3971925"/>
          <p14:tracePt t="161689" x="2565400" y="3986213"/>
          <p14:tracePt t="161705" x="2565400" y="4000500"/>
          <p14:tracePt t="161782" x="2565400" y="4008438"/>
          <p14:tracePt t="161789" x="2565400" y="4014788"/>
          <p14:tracePt t="161806" x="2565400" y="4029075"/>
          <p14:tracePt t="161806" x="2565400" y="4037013"/>
          <p14:tracePt t="161821" x="2565400" y="4043363"/>
          <p14:tracePt t="161862" x="2565400" y="4051300"/>
          <p14:tracePt t="161878" x="2565400" y="4065588"/>
          <p14:tracePt t="161918" x="2565400" y="4071938"/>
          <p14:tracePt t="161934" x="2565400" y="4079875"/>
          <p14:tracePt t="161950" x="2565400" y="4086225"/>
          <p14:tracePt t="161958" x="2565400" y="4100513"/>
          <p14:tracePt t="162006" x="2565400" y="4108450"/>
          <p14:tracePt t="162038" x="2565400" y="4114800"/>
          <p14:tracePt t="162046" x="2557463" y="4137025"/>
          <p14:tracePt t="162062" x="2551113" y="4143375"/>
          <p14:tracePt t="162286" x="2543175" y="4151313"/>
          <p14:tracePt t="162326" x="2536825" y="4151313"/>
          <p14:tracePt t="162334" x="2522538" y="4151313"/>
          <p14:tracePt t="162346" x="2514600" y="4151313"/>
          <p14:tracePt t="162355" x="2508250" y="4151313"/>
          <p14:tracePt t="162422" x="2500313" y="4151313"/>
          <p14:tracePt t="162429" x="2486025" y="4151313"/>
          <p14:tracePt t="162446" x="2479675" y="4151313"/>
          <p14:tracePt t="162461" x="2471738" y="4151313"/>
          <p14:tracePt t="162478" x="2465388" y="4143375"/>
          <p14:tracePt t="162509" x="2457450" y="4137025"/>
          <p14:tracePt t="162518" x="2451100" y="4137025"/>
          <p14:tracePt t="162530" x="2443163" y="4122738"/>
          <p14:tracePt t="162566" x="2436813" y="4114800"/>
          <p14:tracePt t="162574" x="2436813" y="4108450"/>
          <p14:tracePt t="162582" x="2428875" y="4100513"/>
          <p14:tracePt t="162590" x="2422525" y="4079875"/>
          <p14:tracePt t="162606" x="2422525" y="4071938"/>
          <p14:tracePt t="162621" x="2422525" y="4051300"/>
          <p14:tracePt t="162637" x="2422525" y="4043363"/>
          <p14:tracePt t="162654" x="2422525" y="4008438"/>
          <p14:tracePt t="162671" x="2422525" y="3994150"/>
          <p14:tracePt t="162688" x="2422525" y="3986213"/>
          <p14:tracePt t="162704" x="2422525" y="3965575"/>
          <p14:tracePt t="162722" x="2422525" y="3951288"/>
          <p14:tracePt t="162737" x="2422525" y="3937000"/>
          <p14:tracePt t="162755" x="2422525" y="3929063"/>
          <p14:tracePt t="162771" x="2422525" y="3922713"/>
          <p14:tracePt t="162787" x="2422525" y="3914775"/>
          <p14:tracePt t="162804" x="2436813" y="3900488"/>
          <p14:tracePt t="162820" x="2443163" y="3886200"/>
          <p14:tracePt t="162838" x="2457450" y="3871913"/>
          <p14:tracePt t="162854" x="2479675" y="3857625"/>
          <p14:tracePt t="162871" x="2486025" y="3851275"/>
          <p14:tracePt t="162926" x="2500313" y="3851275"/>
          <p14:tracePt t="162934" x="2508250" y="3843338"/>
          <p14:tracePt t="162940" x="2522538" y="3843338"/>
          <p14:tracePt t="162953" x="2543175" y="3843338"/>
          <p14:tracePt t="162970" x="2551113" y="3843338"/>
          <p14:tracePt t="162987" x="2565400" y="3843338"/>
          <p14:tracePt t="163003" x="2579688" y="3843338"/>
          <p14:tracePt t="163020" x="2593975" y="3843338"/>
          <p14:tracePt t="163036" x="2614613" y="3843338"/>
          <p14:tracePt t="163085" x="2622550" y="3843338"/>
          <p14:tracePt t="163094" x="2628900" y="3843338"/>
          <p14:tracePt t="163101" x="2636838" y="3843338"/>
          <p14:tracePt t="163110" x="2651125" y="3857625"/>
          <p14:tracePt t="163121" x="2657475" y="3865563"/>
          <p14:tracePt t="163137" x="2665413" y="3871913"/>
          <p14:tracePt t="163174" x="2679700" y="3886200"/>
          <p14:tracePt t="163182" x="2679700" y="3894138"/>
          <p14:tracePt t="163189" x="2686050" y="3908425"/>
          <p14:tracePt t="163203" x="2686050" y="3929063"/>
          <p14:tracePt t="163220" x="2700338" y="3971925"/>
          <p14:tracePt t="163237" x="2700338" y="3979863"/>
          <p14:tracePt t="163253" x="2700338" y="4000500"/>
          <p14:tracePt t="163270" x="2700338" y="4022725"/>
          <p14:tracePt t="163286" x="2700338" y="4043363"/>
          <p14:tracePt t="163303" x="2700338" y="4057650"/>
          <p14:tracePt t="163320" x="2700338" y="4079875"/>
          <p14:tracePt t="163337" x="2700338" y="4100513"/>
          <p14:tracePt t="163354" x="2700338" y="4114800"/>
          <p14:tracePt t="163370" x="2700338" y="4122738"/>
          <p14:tracePt t="163387" x="2700338" y="4129088"/>
          <p14:tracePt t="163403" x="2700338" y="4137025"/>
          <p14:tracePt t="163446" x="2700338" y="4151313"/>
          <p14:tracePt t="163462" x="2700338" y="4171950"/>
          <p14:tracePt t="163478" x="2693988" y="4179888"/>
          <p14:tracePt t="163486" x="2686050" y="4186238"/>
          <p14:tracePt t="163518" x="2679700" y="4200525"/>
          <p14:tracePt t="163530" x="2671763" y="4200525"/>
          <p14:tracePt t="163542" x="2665413" y="4208463"/>
          <p14:tracePt t="163590" x="2657475" y="4208463"/>
          <p14:tracePt t="163598" x="2622550" y="4214813"/>
          <p14:tracePt t="163613" x="2614613" y="4214813"/>
          <p14:tracePt t="163630" x="2600325" y="4214813"/>
          <p14:tracePt t="163638" x="2593975" y="4214813"/>
          <p14:tracePt t="163654" x="2586038" y="4214813"/>
          <p14:tracePt t="163685" x="2579688" y="4214813"/>
          <p14:tracePt t="163694" x="2557463" y="4214813"/>
          <p14:tracePt t="163702" x="2551113" y="4214813"/>
          <p14:tracePt t="163758" x="2543175" y="4214813"/>
          <p14:tracePt t="163766" x="2536825" y="4214813"/>
          <p14:tracePt t="163782" x="2522538" y="4208463"/>
          <p14:tracePt t="163798" x="2514600" y="4200525"/>
          <p14:tracePt t="163806" x="2508250" y="4194175"/>
          <p14:tracePt t="163814" x="2500313" y="4186238"/>
          <p14:tracePt t="163822" x="2493963" y="4165600"/>
          <p14:tracePt t="163836" x="2486025" y="4143375"/>
          <p14:tracePt t="163853" x="2471738" y="4129088"/>
          <p14:tracePt t="163869" x="2451100" y="4094163"/>
          <p14:tracePt t="163886" x="2436813" y="4071938"/>
          <p14:tracePt t="163903" x="2414588" y="4037013"/>
          <p14:tracePt t="163920" x="2414588" y="4029075"/>
          <p14:tracePt t="163936" x="2408238" y="4008438"/>
          <p14:tracePt t="163952" x="2408238" y="3994150"/>
          <p14:tracePt t="163969" x="2408238" y="3957638"/>
          <p14:tracePt t="163986" x="2408238" y="3929063"/>
          <p14:tracePt t="164002" x="2408238" y="3922713"/>
          <p14:tracePt t="164019" x="2408238" y="3900488"/>
          <p14:tracePt t="164035" x="2408238" y="3886200"/>
          <p14:tracePt t="164052" x="2408238" y="3857625"/>
          <p14:tracePt t="164068" x="2408238" y="3851275"/>
          <p14:tracePt t="164086" x="2408238" y="3822700"/>
          <p14:tracePt t="164103" x="2428875" y="3794125"/>
          <p14:tracePt t="164119" x="2451100" y="3779838"/>
          <p14:tracePt t="164135" x="2471738" y="3765550"/>
          <p14:tracePt t="164182" x="2479675" y="3765550"/>
          <p14:tracePt t="164198" x="2500313" y="3765550"/>
          <p14:tracePt t="164214" x="2508250" y="3765550"/>
          <p14:tracePt t="164229" x="2522538" y="3765550"/>
          <p14:tracePt t="164238" x="2536825" y="3765550"/>
          <p14:tracePt t="164245" x="2543175" y="3765550"/>
          <p14:tracePt t="164252" x="2557463" y="3765550"/>
          <p14:tracePt t="164268" x="2579688" y="3765550"/>
          <p14:tracePt t="164268" x="2586038" y="3765550"/>
          <p14:tracePt t="164286" x="2622550" y="3765550"/>
          <p14:tracePt t="164334" x="2628900" y="3765550"/>
          <p14:tracePt t="164351" x="2636838" y="3765550"/>
          <p14:tracePt t="164353" x="2651125" y="3765550"/>
          <p14:tracePt t="164368" x="2657475" y="3765550"/>
          <p14:tracePt t="164430" x="2671763" y="3765550"/>
          <p14:tracePt t="164446" x="2679700" y="3771900"/>
          <p14:tracePt t="164456" x="2686050" y="3779838"/>
          <p14:tracePt t="164470" x="2693988" y="3786188"/>
          <p14:tracePt t="164470" x="2693988" y="3794125"/>
          <p14:tracePt t="164485" x="2700338" y="3808413"/>
          <p14:tracePt t="164502" x="2708275" y="3814763"/>
          <p14:tracePt t="164550" x="2708275" y="3829050"/>
          <p14:tracePt t="164557" x="2722563" y="3857625"/>
          <p14:tracePt t="164590" x="2722563" y="3879850"/>
          <p14:tracePt t="164598" x="2722563" y="3886200"/>
          <p14:tracePt t="164610" x="2722563" y="3894138"/>
          <p14:tracePt t="164620" x="2722563" y="3914775"/>
          <p14:tracePt t="164635" x="2722563" y="3929063"/>
          <p14:tracePt t="164652" x="2722563" y="3937000"/>
          <p14:tracePt t="164668" x="2722563" y="3957638"/>
          <p14:tracePt t="164685" x="2722563" y="3971925"/>
          <p14:tracePt t="164701" x="2722563" y="4000500"/>
          <p14:tracePt t="164718" x="2722563" y="4008438"/>
          <p14:tracePt t="164734" x="2722563" y="4014788"/>
          <p14:tracePt t="164751" x="2722563" y="4037013"/>
          <p14:tracePt t="164769" x="2722563" y="4043363"/>
          <p14:tracePt t="164784" x="2722563" y="4051300"/>
          <p14:tracePt t="164801" x="2722563" y="4065588"/>
          <p14:tracePt t="164818" x="2722563" y="4071938"/>
          <p14:tracePt t="164835" x="2722563" y="4079875"/>
          <p14:tracePt t="164886" x="2722563" y="4086225"/>
          <p14:tracePt t="165054" x="2714625" y="4094163"/>
          <p14:tracePt t="165061" x="2708275" y="4100513"/>
          <p14:tracePt t="165078" x="2708275" y="4108450"/>
          <p14:tracePt t="165214" x="2700338" y="4114800"/>
          <p14:tracePt t="165270" x="2693988" y="4122738"/>
          <p14:tracePt t="165286" x="2671763" y="4122738"/>
          <p14:tracePt t="165287" x="2665413" y="4122738"/>
          <p14:tracePt t="165301" x="2651125" y="4122738"/>
          <p14:tracePt t="165318" x="2636838" y="4122738"/>
          <p14:tracePt t="165398" x="2628900" y="4122738"/>
          <p14:tracePt t="165430" x="2622550" y="4122738"/>
          <p14:tracePt t="165446" x="2614613" y="4122738"/>
          <p14:tracePt t="165478" x="2600325" y="4122738"/>
          <p14:tracePt t="165494" x="2593975" y="4129088"/>
          <p14:tracePt t="165510" x="2586038" y="4129088"/>
          <p14:tracePt t="165525" x="2557463" y="4129088"/>
          <p14:tracePt t="165542" x="2543175" y="4129088"/>
          <p14:tracePt t="165542" x="2536825" y="4129088"/>
          <p14:tracePt t="165558" x="2514600" y="4129088"/>
          <p14:tracePt t="165573" x="2493963" y="4129088"/>
          <p14:tracePt t="165583" x="2479675" y="4129088"/>
          <p14:tracePt t="165599" x="2471738" y="4129088"/>
          <p14:tracePt t="165617" x="2457450" y="4129088"/>
          <p14:tracePt t="165634" x="2436813" y="4129088"/>
          <p14:tracePt t="165651" x="2422525" y="4129088"/>
          <p14:tracePt t="165667" x="2393950" y="4129088"/>
          <p14:tracePt t="165683" x="2386013" y="4129088"/>
          <p14:tracePt t="165700" x="2379663" y="4129088"/>
          <p14:tracePt t="165734" x="2365375" y="4129088"/>
          <p14:tracePt t="165734" x="2357438" y="4129088"/>
          <p14:tracePt t="165749" x="2351088" y="4129088"/>
          <p14:tracePt t="165790" x="2328863" y="4114800"/>
          <p14:tracePt t="165806" x="2322513" y="4114800"/>
          <p14:tracePt t="165822" x="2314575" y="4114800"/>
          <p14:tracePt t="165833" x="2308225" y="4114800"/>
          <p14:tracePt t="165835" x="2286000" y="4114800"/>
          <p14:tracePt t="165850" x="2279650" y="4114800"/>
          <p14:tracePt t="165901" x="2271713" y="4108450"/>
          <p14:tracePt t="165907" x="2265363" y="4100513"/>
          <p14:tracePt t="165925" x="2251075" y="4094163"/>
          <p14:tracePt t="165934" x="2228850" y="4071938"/>
          <p14:tracePt t="165941" x="2222500" y="4065588"/>
          <p14:tracePt t="165949" x="2200275" y="4057650"/>
          <p14:tracePt t="165989" x="2179638" y="4057650"/>
          <p14:tracePt t="165998" x="2165350" y="4057650"/>
          <p14:tracePt t="166006" x="2157413" y="4057650"/>
          <p14:tracePt t="166054" x="2151063" y="4051300"/>
          <p14:tracePt t="166062" x="2136775" y="4037013"/>
          <p14:tracePt t="166070" x="2128838" y="4029075"/>
          <p14:tracePt t="166078" x="2122488" y="4022725"/>
          <p14:tracePt t="166086" x="2114550" y="4014788"/>
          <p14:tracePt t="166117" x="2114550" y="4008438"/>
          <p14:tracePt t="166118" x="2114550" y="3994150"/>
          <p14:tracePt t="166132" x="2114550" y="3965575"/>
          <p14:tracePt t="166149" x="2114550" y="3943350"/>
          <p14:tracePt t="166166" x="2114550" y="3922713"/>
          <p14:tracePt t="166183" x="2114550" y="3914775"/>
          <p14:tracePt t="166200" x="2122488" y="3908425"/>
          <p14:tracePt t="166216" x="2122488" y="3894138"/>
          <p14:tracePt t="166232" x="2128838" y="3886200"/>
          <p14:tracePt t="166250" x="2136775" y="3879850"/>
          <p14:tracePt t="166266" x="2151063" y="3879850"/>
          <p14:tracePt t="166283" x="2179638" y="3879850"/>
          <p14:tracePt t="166299" x="2222500" y="3879850"/>
          <p14:tracePt t="166316" x="2279650" y="3879850"/>
          <p14:tracePt t="166333" x="2314575" y="3879850"/>
          <p14:tracePt t="166381" x="2328863" y="3886200"/>
          <p14:tracePt t="166397" x="2336800" y="3894138"/>
          <p14:tracePt t="166414" x="2343150" y="3908425"/>
          <p14:tracePt t="166422" x="2343150" y="3922713"/>
          <p14:tracePt t="166429" x="2343150" y="3929063"/>
          <p14:tracePt t="166432" x="2365375" y="3943350"/>
          <p14:tracePt t="166449" x="2365375" y="3965575"/>
          <p14:tracePt t="166466" x="2365375" y="3971925"/>
          <p14:tracePt t="166481" x="2365375" y="3994150"/>
          <p14:tracePt t="166499" x="2357438" y="4008438"/>
          <p14:tracePt t="166541" x="2351088" y="4014788"/>
          <p14:tracePt t="166598" x="2351088" y="4008438"/>
          <p14:tracePt t="166605" x="2379663" y="3929063"/>
          <p14:tracePt t="166614" x="2393950" y="3836988"/>
          <p14:tracePt t="166618" x="2500313" y="3622675"/>
          <p14:tracePt t="166632" x="2579688" y="3451225"/>
          <p14:tracePt t="166649" x="2686050" y="3228975"/>
          <p14:tracePt t="166665" x="2808288" y="3043238"/>
          <p14:tracePt t="166682" x="2957513" y="2857500"/>
          <p14:tracePt t="166699" x="3065463" y="2671763"/>
          <p14:tracePt t="166715" x="3194050" y="2451100"/>
          <p14:tracePt t="166731" x="3343275" y="2243138"/>
          <p14:tracePt t="166748" x="3457575" y="2085975"/>
          <p14:tracePt t="166765" x="3536950" y="1957388"/>
          <p14:tracePt t="166783" x="3557588" y="1922463"/>
          <p14:tracePt t="166798" x="3557588" y="1914525"/>
          <p14:tracePt t="166845" x="3565525" y="1908175"/>
          <p14:tracePt t="166974" x="3551238" y="1908175"/>
          <p14:tracePt t="166981" x="3514725" y="1914525"/>
          <p14:tracePt t="166986" x="3443288" y="1936750"/>
          <p14:tracePt t="166998" x="3386138" y="1965325"/>
          <p14:tracePt t="167014" x="3328988" y="2008188"/>
          <p14:tracePt t="167032" x="3314700" y="2022475"/>
          <p14:tracePt t="167048" x="3308350" y="2028825"/>
          <p14:tracePt t="167065" x="3286125" y="2051050"/>
          <p14:tracePt t="167110" x="3271838" y="2057400"/>
          <p14:tracePt t="167126" x="3257550" y="2065338"/>
          <p14:tracePt t="167134" x="3251200" y="2065338"/>
          <p14:tracePt t="167136" x="3243263" y="2065338"/>
          <p14:tracePt t="167148" x="3228975" y="2071688"/>
          <p14:tracePt t="167165" x="3222625" y="2093913"/>
          <p14:tracePt t="167254" x="3214688" y="2093913"/>
          <p14:tracePt t="167270" x="3208338" y="2093913"/>
          <p14:tracePt t="167278" x="3200400" y="2093913"/>
          <p14:tracePt t="167284" x="3186113" y="2093913"/>
          <p14:tracePt t="167298" x="3171825" y="2079625"/>
          <p14:tracePt t="167314" x="3157538" y="2057400"/>
          <p14:tracePt t="167331" x="3151188" y="2036763"/>
          <p14:tracePt t="167348" x="3143250" y="2014538"/>
          <p14:tracePt t="167364" x="3114675" y="1965325"/>
          <p14:tracePt t="167380" x="3100388" y="1943100"/>
          <p14:tracePt t="167380" x="3100388" y="1936750"/>
          <p14:tracePt t="167398" x="3086100" y="1914525"/>
          <p14:tracePt t="167438" x="3079750" y="1908175"/>
          <p14:tracePt t="167446" x="3079750" y="1893888"/>
          <p14:tracePt t="167464" x="3079750" y="1885950"/>
          <p14:tracePt t="167469" x="3071813" y="1871663"/>
          <p14:tracePt t="167510" x="3071813" y="1857375"/>
          <p14:tracePt t="167518" x="3071813" y="1851025"/>
          <p14:tracePt t="167526" x="3071813" y="1843088"/>
          <p14:tracePt t="167542" x="3071813" y="1828800"/>
          <p14:tracePt t="167547" x="3071813" y="1814513"/>
          <p14:tracePt t="167564" x="3071813" y="1808163"/>
          <p14:tracePt t="167581" x="3071813" y="1785938"/>
          <p14:tracePt t="167597" x="3071813" y="1771650"/>
          <p14:tracePt t="167614" x="3079750" y="1757363"/>
          <p14:tracePt t="167654" x="3094038" y="1751013"/>
          <p14:tracePt t="167655" x="3108325" y="1751013"/>
          <p14:tracePt t="167664" x="3122613" y="1751013"/>
          <p14:tracePt t="167680" x="3151188" y="1751013"/>
          <p14:tracePt t="167698" x="3200400" y="1751013"/>
          <p14:tracePt t="167713" x="3236913" y="1751013"/>
          <p14:tracePt t="167730" x="3257550" y="1751013"/>
          <p14:tracePt t="167747" x="3294063" y="1757363"/>
          <p14:tracePt t="167764" x="3308350" y="1771650"/>
          <p14:tracePt t="167781" x="3328988" y="1779588"/>
          <p14:tracePt t="167797" x="3336925" y="1785938"/>
          <p14:tracePt t="167814" x="3343275" y="1793875"/>
          <p14:tracePt t="167830" x="3351213" y="1814513"/>
          <p14:tracePt t="167848" x="3371850" y="1828800"/>
          <p14:tracePt t="167863" x="3379788" y="1836738"/>
          <p14:tracePt t="167880" x="3394075" y="1857375"/>
          <p14:tracePt t="167896" x="3408363" y="1879600"/>
          <p14:tracePt t="167913" x="3414713" y="1893888"/>
          <p14:tracePt t="167930" x="3414713" y="1900238"/>
          <p14:tracePt t="167947" x="3429000" y="1928813"/>
          <p14:tracePt t="167964" x="3429000" y="1951038"/>
          <p14:tracePt t="167979" x="3436938" y="1965325"/>
          <p14:tracePt t="167997" x="3436938" y="1985963"/>
          <p14:tracePt t="168013" x="3436938" y="2022475"/>
          <p14:tracePt t="168031" x="3436938" y="2036763"/>
          <p14:tracePt t="168046" x="3436938" y="2051050"/>
          <p14:tracePt t="168063" x="3414713" y="2065338"/>
          <p14:tracePt t="168079" x="3408363" y="2071688"/>
          <p14:tracePt t="168097" x="3371850" y="2071688"/>
          <p14:tracePt t="168113" x="3336925" y="2079625"/>
          <p14:tracePt t="168130" x="3294063" y="2085975"/>
          <p14:tracePt t="168147" x="3286125" y="2093913"/>
          <p14:tracePt t="168182" x="3279775" y="2093913"/>
          <p14:tracePt t="168182" x="3265488" y="2093913"/>
          <p14:tracePt t="168197" x="3251200" y="2093913"/>
          <p14:tracePt t="168213" x="3243263" y="2093913"/>
          <p14:tracePt t="168280" x="3214688" y="2085975"/>
          <p14:tracePt t="168293" x="3208338" y="2051050"/>
          <p14:tracePt t="168301" x="3194050" y="2008188"/>
          <p14:tracePt t="168310" x="3186113" y="1993900"/>
          <p14:tracePt t="168318" x="3157538" y="1908175"/>
          <p14:tracePt t="168329" x="3079750" y="1836738"/>
          <p14:tracePt t="168346" x="2908300" y="1700213"/>
          <p14:tracePt t="168363" x="2686050" y="1579563"/>
          <p14:tracePt t="168379" x="2400300" y="1450975"/>
          <p14:tracePt t="168397" x="2214563" y="1357313"/>
          <p14:tracePt t="168412" x="2079625" y="1285875"/>
          <p14:tracePt t="168429" x="2014538" y="1243013"/>
          <p14:tracePt t="168446" x="1993900" y="1236663"/>
          <p14:tracePt t="168485" x="1979613" y="1222375"/>
          <p14:tracePt t="168493" x="1951038" y="1214438"/>
          <p14:tracePt t="168501" x="1908175" y="1208088"/>
          <p14:tracePt t="168512" x="1871663" y="1208088"/>
          <p14:tracePt t="168529" x="1843088" y="1208088"/>
          <p14:tracePt t="168546" x="1836738" y="1200150"/>
          <p14:tracePt t="168563" x="1800225" y="1193800"/>
          <p14:tracePt t="168579" x="1785938" y="1193800"/>
          <p14:tracePt t="168596" x="1728788" y="1165225"/>
          <p14:tracePt t="168612" x="1700213" y="1165225"/>
          <p14:tracePt t="168629" x="1651000" y="1150938"/>
          <p14:tracePt t="168646" x="1608138" y="1136650"/>
          <p14:tracePt t="168662" x="1579563" y="1122363"/>
          <p14:tracePt t="168678" x="1557338" y="1114425"/>
          <p14:tracePt t="168695" x="1550988" y="1108075"/>
          <p14:tracePt t="168712" x="1528763" y="1093788"/>
          <p14:tracePt t="168729" x="1514475" y="1071563"/>
          <p14:tracePt t="168746" x="1500188" y="1065213"/>
          <p14:tracePt t="168790" x="1485900" y="1057275"/>
          <p14:tracePt t="168802" x="1485900" y="1042988"/>
          <p14:tracePt t="168822" x="1485900" y="1014413"/>
          <p14:tracePt t="168838" x="1485900" y="1008063"/>
          <p14:tracePt t="168842" x="1493838" y="1000125"/>
          <p14:tracePt t="168878" x="1500188" y="985838"/>
          <p14:tracePt t="168886" x="1500188" y="979488"/>
          <p14:tracePt t="168886" x="1500188" y="971550"/>
          <p14:tracePt t="168895" x="1500188" y="965200"/>
          <p14:tracePt t="168912" x="1508125" y="957263"/>
          <p14:tracePt t="168928" x="1514475" y="942975"/>
          <p14:tracePt t="168945" x="1536700" y="928688"/>
          <p14:tracePt t="168963" x="1543050" y="928688"/>
          <p14:tracePt t="168978" x="1565275" y="922338"/>
          <p14:tracePt t="168995" x="1571625" y="914400"/>
          <p14:tracePt t="169011" x="1600200" y="893763"/>
          <p14:tracePt t="169028" x="1608138" y="893763"/>
          <p14:tracePt t="169044" x="1614488" y="885825"/>
          <p14:tracePt t="169062" x="1636713" y="885825"/>
          <p14:tracePt t="169078" x="1657350" y="885825"/>
          <p14:tracePt t="169095" x="1679575" y="879475"/>
          <p14:tracePt t="169112" x="1714500" y="879475"/>
          <p14:tracePt t="169128" x="1728788" y="871538"/>
          <p14:tracePt t="169146" x="1736725" y="871538"/>
          <p14:tracePt t="169162" x="1751013" y="871538"/>
          <p14:tracePt t="169179" x="1757363" y="871538"/>
          <p14:tracePt t="169195" x="1793875" y="871538"/>
          <p14:tracePt t="169211" x="1814513" y="857250"/>
          <p14:tracePt t="169228" x="1836738" y="857250"/>
          <p14:tracePt t="169244" x="1851025" y="850900"/>
          <p14:tracePt t="169244" x="1871663" y="850900"/>
          <p14:tracePt t="169262" x="1879600" y="850900"/>
          <p14:tracePt t="169278" x="1885950" y="842963"/>
          <p14:tracePt t="169334" x="1893888" y="842963"/>
          <p14:tracePt t="169342" x="1914525" y="842963"/>
          <p14:tracePt t="169366" x="1928813" y="836613"/>
          <p14:tracePt t="169367" x="1943100" y="836613"/>
          <p14:tracePt t="169390" x="1951038" y="836613"/>
          <p14:tracePt t="169400" x="1957388" y="836613"/>
          <p14:tracePt t="169411" x="1965325" y="836613"/>
          <p14:tracePt t="169446" x="1985963" y="836613"/>
          <p14:tracePt t="169446" x="1993900" y="836613"/>
          <p14:tracePt t="169461" x="2008188" y="836613"/>
          <p14:tracePt t="169478" x="2022475" y="836613"/>
          <p14:tracePt t="169525" x="2028825" y="836613"/>
          <p14:tracePt t="169536" x="2036763" y="836613"/>
          <p14:tracePt t="169566" x="2043113" y="836613"/>
          <p14:tracePt t="169574" x="2057400" y="836613"/>
          <p14:tracePt t="169577" x="2065338" y="836613"/>
          <p14:tracePt t="169594" x="2071688" y="836613"/>
          <p14:tracePt t="169610" x="2093913" y="836613"/>
          <p14:tracePt t="169628" x="2100263" y="836613"/>
          <p14:tracePt t="169645" x="2108200" y="836613"/>
          <p14:tracePt t="169661" x="2114550" y="836613"/>
          <p14:tracePt t="169710" x="2136775" y="836613"/>
          <p14:tracePt t="169726" x="2143125" y="836613"/>
          <p14:tracePt t="169742" x="2151063" y="836613"/>
          <p14:tracePt t="169750" x="2157413" y="836613"/>
          <p14:tracePt t="169758" x="2165350" y="842963"/>
          <p14:tracePt t="169771" x="2171700" y="850900"/>
          <p14:tracePt t="169777" x="2185988" y="857250"/>
          <p14:tracePt t="169842" x="2200275" y="865188"/>
          <p14:tracePt t="169861" x="2208213" y="865188"/>
          <p14:tracePt t="169877" x="2214563" y="871538"/>
          <p14:tracePt t="169934" x="2222500" y="879475"/>
          <p14:tracePt t="169942" x="2228850" y="885825"/>
          <p14:tracePt t="169990" x="2251075" y="893763"/>
          <p14:tracePt t="170022" x="2257425" y="900113"/>
          <p14:tracePt t="170038" x="2265363" y="908050"/>
          <p14:tracePt t="170069" x="2265363" y="914400"/>
          <p14:tracePt t="170078" x="2265363" y="922338"/>
          <p14:tracePt t="170118" x="2271713" y="928688"/>
          <p14:tracePt t="170150" x="2271713" y="936625"/>
          <p14:tracePt t="170198" x="2271713" y="950913"/>
          <p14:tracePt t="170246" x="2271713" y="957263"/>
          <p14:tracePt t="170285" x="2271713" y="971550"/>
          <p14:tracePt t="170291" x="2257425" y="985838"/>
          <p14:tracePt t="170310" x="2257425" y="993775"/>
          <p14:tracePt t="170342" x="2257425" y="1000125"/>
          <p14:tracePt t="170397" x="2251075" y="1014413"/>
          <p14:tracePt t="170405" x="2243138" y="1022350"/>
          <p14:tracePt t="170437" x="2236788" y="1028700"/>
          <p14:tracePt t="170453" x="2228850" y="1036638"/>
          <p14:tracePt t="170485" x="2222500" y="1042988"/>
          <p14:tracePt t="170494" x="2214563" y="1042988"/>
          <p14:tracePt t="170510" x="2208213" y="1042988"/>
          <p14:tracePt t="170514" x="2193925" y="1042988"/>
          <p14:tracePt t="170526" x="2185988" y="1050925"/>
          <p14:tracePt t="170543" x="2171700" y="1057275"/>
          <p14:tracePt t="170560" x="2157413" y="1057275"/>
          <p14:tracePt t="170576" x="2128838" y="1065213"/>
          <p14:tracePt t="170593" x="2122488" y="1071563"/>
          <p14:tracePt t="170609" x="2108200" y="1079500"/>
          <p14:tracePt t="170626" x="2100263" y="1085850"/>
          <p14:tracePt t="170670" x="2093913" y="1085850"/>
          <p14:tracePt t="170678" x="2079625" y="1085850"/>
          <p14:tracePt t="170686" x="2071688" y="1085850"/>
          <p14:tracePt t="170694" x="2036763" y="1100138"/>
          <p14:tracePt t="170694" x="2028825" y="1100138"/>
          <p14:tracePt t="170710" x="2022475" y="1100138"/>
          <p14:tracePt t="170726" x="2014538" y="1100138"/>
          <p14:tracePt t="170743" x="2000250" y="1100138"/>
          <p14:tracePt t="170759" x="1993900" y="1100138"/>
          <p14:tracePt t="170776" x="1979613" y="1100138"/>
          <p14:tracePt t="170792" x="1957388" y="1100138"/>
          <p14:tracePt t="170862" x="1951038" y="1100138"/>
          <p14:tracePt t="170877" x="1943100" y="1100138"/>
          <p14:tracePt t="170877" x="1936750" y="1100138"/>
          <p14:tracePt t="170902" x="1928813" y="1100138"/>
          <p14:tracePt t="170918" x="1908175" y="1085850"/>
          <p14:tracePt t="170934" x="1908175" y="1079500"/>
          <p14:tracePt t="170942" x="1900238" y="1071563"/>
          <p14:tracePt t="170958" x="1893888" y="1065213"/>
          <p14:tracePt t="170963" x="1885950" y="1065213"/>
          <p14:tracePt t="170976" x="1879600" y="1057275"/>
          <p14:tracePt t="171038" x="1871663" y="1050925"/>
          <p14:tracePt t="171046" x="1871663" y="1042988"/>
          <p14:tracePt t="171062" x="1871663" y="1036638"/>
          <p14:tracePt t="171078" x="1871663" y="1028700"/>
          <p14:tracePt t="171118" x="1871663" y="1008063"/>
          <p14:tracePt t="171149" x="1879600" y="1000125"/>
          <p14:tracePt t="171166" x="1885950" y="1000125"/>
          <p14:tracePt t="171173" x="1908175" y="1000125"/>
          <p14:tracePt t="171182" x="1922463" y="1000125"/>
          <p14:tracePt t="171192" x="1965325" y="1008063"/>
          <p14:tracePt t="171208" x="1985963" y="1022350"/>
          <p14:tracePt t="171225" x="2000250" y="1042988"/>
          <p14:tracePt t="171241" x="2014538" y="1065213"/>
          <p14:tracePt t="171258" x="2022475" y="1079500"/>
          <p14:tracePt t="171274" x="2036763" y="1108075"/>
          <p14:tracePt t="171291" x="2036763" y="1128713"/>
          <p14:tracePt t="171308" x="2043113" y="1165225"/>
          <p14:tracePt t="171326" x="2043113" y="1200150"/>
          <p14:tracePt t="171343" x="2051050" y="1208088"/>
          <p14:tracePt t="171381" x="2051050" y="1214438"/>
          <p14:tracePt t="171389" x="2051050" y="1243013"/>
          <p14:tracePt t="171398" x="2051050" y="1257300"/>
          <p14:tracePt t="171408" x="2051050" y="1271588"/>
          <p14:tracePt t="171425" x="2051050" y="1285875"/>
          <p14:tracePt t="171443" x="2051050" y="1293813"/>
          <p14:tracePt t="171458" x="2051050" y="1308100"/>
          <p14:tracePt t="171475" x="2051050" y="1314450"/>
          <p14:tracePt t="171517" x="2057400" y="1322388"/>
          <p14:tracePt t="171534" x="2065338" y="1322388"/>
          <p14:tracePt t="171542" x="2071688" y="1328738"/>
          <p14:tracePt t="171554" x="2079625" y="1328738"/>
          <p14:tracePt t="171558" x="2085975" y="1328738"/>
          <p14:tracePt t="171575" x="2122488" y="1322388"/>
          <p14:tracePt t="171592" x="2128838" y="1314450"/>
          <p14:tracePt t="171608" x="2128838" y="1308100"/>
          <p14:tracePt t="171625" x="2128838" y="1285875"/>
          <p14:tracePt t="171641" x="2128838" y="1271588"/>
          <p14:tracePt t="171694" x="2128838" y="1265238"/>
          <p14:tracePt t="171702" x="2085975" y="1265238"/>
          <p14:tracePt t="171711" x="2065338" y="1265238"/>
          <p14:tracePt t="171725" x="2036763" y="1279525"/>
          <p14:tracePt t="171725" x="2022475" y="1279525"/>
          <p14:tracePt t="171742" x="1993900" y="1285875"/>
          <p14:tracePt t="171782" x="1993900" y="1293813"/>
          <p14:tracePt t="171790" x="1993900" y="1314450"/>
          <p14:tracePt t="171807" x="1993900" y="1328738"/>
          <p14:tracePt t="171837" x="1993900" y="1336675"/>
          <p14:tracePt t="171846" x="2000250" y="1336675"/>
          <p14:tracePt t="171851" x="2014538" y="1336675"/>
          <p14:tracePt t="171857" x="2028825" y="1336675"/>
          <p14:tracePt t="171874" x="2051050" y="1336675"/>
          <p14:tracePt t="171891" x="2057400" y="1336675"/>
          <p14:tracePt t="171907" x="2065338" y="1322388"/>
          <p14:tracePt t="171924" x="2065338" y="1308100"/>
          <p14:tracePt t="171940" x="2051050" y="1279525"/>
          <p14:tracePt t="171957" x="2028825" y="1271588"/>
          <p14:tracePt t="171974" x="2022475" y="1271588"/>
          <p14:tracePt t="171990" x="1993900" y="1271588"/>
          <p14:tracePt t="172008" x="1979613" y="1271588"/>
          <p14:tracePt t="172024" x="1971675" y="1271588"/>
          <p14:tracePt t="172041" x="1971675" y="1285875"/>
          <p14:tracePt t="172057" x="1971675" y="1314450"/>
          <p14:tracePt t="172075" x="1993900" y="1322388"/>
          <p14:tracePt t="172091" x="2000250" y="1322388"/>
          <p14:tracePt t="172108" x="2028825" y="1322388"/>
          <p14:tracePt t="172124" x="2065338" y="1322388"/>
          <p14:tracePt t="172140" x="2071688" y="1314450"/>
          <p14:tracePt t="172189" x="2079625" y="1308100"/>
          <p14:tracePt t="172237" x="2079625" y="1300163"/>
          <p14:tracePt t="172245" x="2057400" y="1285875"/>
          <p14:tracePt t="172278" x="2043113" y="1285875"/>
          <p14:tracePt t="172294" x="2022475" y="1314450"/>
          <p14:tracePt t="172302" x="2022475" y="1328738"/>
          <p14:tracePt t="172310" x="2022475" y="1336675"/>
          <p14:tracePt t="172318" x="2022475" y="1365250"/>
          <p14:tracePt t="172334" x="2022475" y="1379538"/>
          <p14:tracePt t="172340" x="2028825" y="1379538"/>
          <p14:tracePt t="172357" x="2057400" y="1379538"/>
          <p14:tracePt t="172374" x="2085975" y="1379538"/>
          <p14:tracePt t="172390" x="2100263" y="1379538"/>
          <p14:tracePt t="172462" x="2108200" y="1379538"/>
          <p14:tracePt t="172478" x="2108200" y="1371600"/>
          <p14:tracePt t="172526" x="2108200" y="1365250"/>
          <p14:tracePt t="172536" x="2093913" y="1365250"/>
          <p14:tracePt t="172541" x="2085975" y="1365250"/>
          <p14:tracePt t="172550" x="2057400" y="1365250"/>
          <p14:tracePt t="172557" x="2043113" y="1371600"/>
          <p14:tracePt t="173870" x="2043113" y="1343025"/>
          <p14:tracePt t="173878" x="2043113" y="1328738"/>
          <p14:tracePt t="173886" x="2043113" y="1322388"/>
          <p14:tracePt t="173904" x="2057400" y="1285875"/>
          <p14:tracePt t="173926" x="2057400" y="1279525"/>
          <p14:tracePt t="173942" x="2057400" y="1265238"/>
          <p14:tracePt t="173958" x="2057400" y="1250950"/>
          <p14:tracePt t="173967" x="2057400" y="1236663"/>
          <p14:tracePt t="173976" x="2065338" y="1228725"/>
          <p14:tracePt t="173987" x="2065338" y="1208088"/>
          <p14:tracePt t="174005" x="2065338" y="1185863"/>
          <p14:tracePt t="174005" x="2071688" y="1179513"/>
          <p14:tracePt t="174022" x="2071688" y="1171575"/>
          <p14:tracePt t="174037" x="2071688" y="1165225"/>
          <p14:tracePt t="174055" x="2079625" y="1143000"/>
          <p14:tracePt t="174102" x="2085975" y="1122363"/>
          <p14:tracePt t="174110" x="2093913" y="1114425"/>
          <p14:tracePt t="174118" x="2108200" y="1100138"/>
          <p14:tracePt t="174123" x="2114550" y="1093788"/>
          <p14:tracePt t="174138" x="2128838" y="1071563"/>
          <p14:tracePt t="174155" x="2136775" y="1065213"/>
          <p14:tracePt t="174229" x="2157413" y="1057275"/>
          <p14:tracePt t="174246" x="2165350" y="1042988"/>
          <p14:tracePt t="174262" x="2171700" y="1036638"/>
          <p14:tracePt t="174278" x="2179638" y="1036638"/>
          <p14:tracePt t="174310" x="2185988" y="1028700"/>
          <p14:tracePt t="174406" x="2171700" y="1022350"/>
          <p14:tracePt t="174414" x="2151063" y="1028700"/>
          <p14:tracePt t="174422" x="2143125" y="1028700"/>
          <p14:tracePt t="174422" x="2122488" y="1036638"/>
          <p14:tracePt t="174437" x="2085975" y="1036638"/>
          <p14:tracePt t="174455" x="2057400" y="1042988"/>
          <p14:tracePt t="174471" x="2051050" y="1042988"/>
          <p14:tracePt t="174487" x="2043113" y="1042988"/>
          <p14:tracePt t="174534" x="2036763" y="1042988"/>
          <p14:tracePt t="174542" x="2022475" y="1042988"/>
          <p14:tracePt t="174550" x="2014538" y="1042988"/>
          <p14:tracePt t="174558" x="2000250" y="1042988"/>
          <p14:tracePt t="174571" x="1979613" y="1042988"/>
          <p14:tracePt t="174614" x="1971675" y="1042988"/>
          <p14:tracePt t="174654" x="1965325" y="1042988"/>
          <p14:tracePt t="174662" x="1951038" y="1042988"/>
          <p14:tracePt t="174670" x="1943100" y="1042988"/>
          <p14:tracePt t="174674" x="1936750" y="1042988"/>
          <p14:tracePt t="174758" x="1928813" y="1028700"/>
          <p14:tracePt t="174775" x="1928813" y="1022350"/>
          <p14:tracePt t="174786" x="1928813" y="1014413"/>
          <p14:tracePt t="174787" x="1928813" y="993775"/>
          <p14:tracePt t="174804" x="1928813" y="985838"/>
          <p14:tracePt t="174838" x="1928813" y="979488"/>
          <p14:tracePt t="174838" x="1943100" y="965200"/>
          <p14:tracePt t="174853" x="1951038" y="965200"/>
          <p14:tracePt t="174870" x="1985963" y="936625"/>
          <p14:tracePt t="174886" x="1993900" y="928688"/>
          <p14:tracePt t="174903" x="2014538" y="922338"/>
          <p14:tracePt t="174919" x="2028825" y="914400"/>
          <p14:tracePt t="174990" x="2036763" y="908050"/>
          <p14:tracePt t="175093" x="2028825" y="908050"/>
          <p14:tracePt t="175101" x="2014538" y="908050"/>
          <p14:tracePt t="175117" x="2008188" y="908050"/>
          <p14:tracePt t="175166" x="1993900" y="908050"/>
          <p14:tracePt t="175373" x="1985963" y="914400"/>
          <p14:tracePt t="175389" x="1985963" y="936625"/>
          <p14:tracePt t="175402" x="1985963" y="942975"/>
          <p14:tracePt t="175402" x="1993900" y="971550"/>
          <p14:tracePt t="175435" x="2000250" y="985838"/>
          <p14:tracePt t="175436" x="2022475" y="1014413"/>
          <p14:tracePt t="175453" x="2028825" y="1050925"/>
          <p14:tracePt t="175486" x="2028825" y="1057275"/>
          <p14:tracePt t="175486" x="2028825" y="1065213"/>
          <p14:tracePt t="175526" x="2028825" y="1071563"/>
          <p14:tracePt t="175558" x="2036763" y="1079500"/>
          <p14:tracePt t="175558" x="2036763" y="1093788"/>
          <p14:tracePt t="175582" x="2051050" y="1114425"/>
          <p14:tracePt t="175613" x="2057400" y="1122363"/>
          <p14:tracePt t="175646" x="2065338" y="1128713"/>
          <p14:tracePt t="175653" x="2071688" y="1136650"/>
          <p14:tracePt t="175661" x="2079625" y="1143000"/>
          <p14:tracePt t="175669" x="2100263" y="1157288"/>
          <p14:tracePt t="175669" x="2100263" y="1165225"/>
          <p14:tracePt t="175685" x="2114550" y="1185863"/>
          <p14:tracePt t="175702" x="2151063" y="1222375"/>
          <p14:tracePt t="175719" x="2179638" y="1243013"/>
          <p14:tracePt t="175735" x="2251075" y="1271588"/>
          <p14:tracePt t="175752" x="2365375" y="1322388"/>
          <p14:tracePt t="175769" x="2436813" y="1336675"/>
          <p14:tracePt t="175786" x="2471738" y="1357313"/>
          <p14:tracePt t="175802" x="2486025" y="1371600"/>
          <p14:tracePt t="175819" x="2493963" y="1371600"/>
          <p14:tracePt t="175835" x="2500313" y="1371600"/>
          <p14:tracePt t="175853" x="2522538" y="1379538"/>
          <p14:tracePt t="175893" x="2543175" y="1385888"/>
          <p14:tracePt t="175909" x="2557463" y="1385888"/>
          <p14:tracePt t="175918" x="2565400" y="1385888"/>
          <p14:tracePt t="175918" x="2571750" y="1385888"/>
          <p14:tracePt t="175966" x="2579688" y="1385888"/>
          <p14:tracePt t="175998" x="2593975" y="1385888"/>
          <p14:tracePt t="176006" x="2614613" y="1385888"/>
          <p14:tracePt t="176011" x="2622550" y="1385888"/>
          <p14:tracePt t="176018" x="2665413" y="1385888"/>
          <p14:tracePt t="176035" x="2708275" y="1385888"/>
          <p14:tracePt t="176052" x="2751138" y="1385888"/>
          <p14:tracePt t="176068" x="2779713" y="1385888"/>
          <p14:tracePt t="176068" x="2786063" y="1385888"/>
          <p14:tracePt t="176181" x="2808288" y="1385888"/>
          <p14:tracePt t="176190" x="2814638" y="1385888"/>
          <p14:tracePt t="176197" x="2822575" y="1385888"/>
          <p14:tracePt t="176202" x="2828925" y="1385888"/>
          <p14:tracePt t="176218" x="2843213" y="1385888"/>
          <p14:tracePt t="176235" x="2865438" y="1385888"/>
          <p14:tracePt t="176251" x="2879725" y="1385888"/>
          <p14:tracePt t="176268" x="2886075" y="1385888"/>
          <p14:tracePt t="176310" x="2894013" y="1385888"/>
          <p14:tracePt t="176325" x="2900363" y="1385888"/>
          <p14:tracePt t="176342" x="2922588" y="1385888"/>
          <p14:tracePt t="176342" x="2936875" y="1400175"/>
          <p14:tracePt t="176351" x="2951163" y="1414463"/>
          <p14:tracePt t="176367" x="2957513" y="1422400"/>
          <p14:tracePt t="176385" x="2971800" y="1428750"/>
          <p14:tracePt t="176430" x="2986088" y="1443038"/>
          <p14:tracePt t="176462" x="2994025" y="1450975"/>
          <p14:tracePt t="176478" x="2994025" y="1457325"/>
          <p14:tracePt t="176485" x="2994025" y="1471613"/>
          <p14:tracePt t="176485" x="3000375" y="1493838"/>
          <p14:tracePt t="176501" x="3008313" y="1500188"/>
          <p14:tracePt t="176518" x="3008313" y="1522413"/>
          <p14:tracePt t="176518" x="3014663" y="1579563"/>
          <p14:tracePt t="176535" x="3014663" y="1622425"/>
          <p14:tracePt t="176551" x="3028950" y="1714500"/>
          <p14:tracePt t="176568" x="3028950" y="1836738"/>
          <p14:tracePt t="176584" x="3028950" y="2008188"/>
          <p14:tracePt t="176600" x="3028950" y="2151063"/>
          <p14:tracePt t="176617" x="3036888" y="2265363"/>
          <p14:tracePt t="176633" x="3065463" y="2357438"/>
          <p14:tracePt t="176652" x="3086100" y="2451100"/>
          <p14:tracePt t="176667" x="3136900" y="2528888"/>
          <p14:tracePt t="176684" x="3171825" y="2643188"/>
          <p14:tracePt t="176701" x="3179763" y="2686050"/>
          <p14:tracePt t="176701" x="3186113" y="2714625"/>
          <p14:tracePt t="176719" x="3200400" y="2771775"/>
          <p14:tracePt t="176734" x="3214688" y="2828925"/>
          <p14:tracePt t="176750" x="3228975" y="2894013"/>
          <p14:tracePt t="176767" x="3228975" y="2971800"/>
          <p14:tracePt t="176784" x="3236913" y="3065463"/>
          <p14:tracePt t="176801" x="3251200" y="3157538"/>
          <p14:tracePt t="176817" x="3265488" y="3214688"/>
          <p14:tracePt t="176834" x="3265488" y="3243263"/>
          <p14:tracePt t="176851" x="3265488" y="3286125"/>
          <p14:tracePt t="176868" x="3265488" y="3343275"/>
          <p14:tracePt t="176884" x="3265488" y="3386138"/>
          <p14:tracePt t="176900" x="3265488" y="3429000"/>
          <p14:tracePt t="176900" x="3265488" y="3443288"/>
          <p14:tracePt t="176918" x="3257550" y="3514725"/>
          <p14:tracePt t="176934" x="3251200" y="3565525"/>
          <p14:tracePt t="176950" x="3222625" y="3614738"/>
          <p14:tracePt t="176966" x="3200400" y="3657600"/>
          <p14:tracePt t="176984" x="3171825" y="3694113"/>
          <p14:tracePt t="177000" x="3114675" y="3757613"/>
          <p14:tracePt t="177018" x="3051175" y="3814763"/>
          <p14:tracePt t="177033" x="3008313" y="3843338"/>
          <p14:tracePt t="177051" x="2971800" y="3865563"/>
          <p14:tracePt t="177066" x="2936875" y="3879850"/>
          <p14:tracePt t="177084" x="2894013" y="3908425"/>
          <p14:tracePt t="177101" x="2843213" y="3914775"/>
          <p14:tracePt t="177116" x="2736850" y="3943350"/>
          <p14:tracePt t="177134" x="2671763" y="3957638"/>
          <p14:tracePt t="177149" x="2614613" y="3965575"/>
          <p14:tracePt t="177167" x="2551113" y="3965575"/>
          <p14:tracePt t="177183" x="2508250" y="3965575"/>
          <p14:tracePt t="177200" x="2451100" y="3965575"/>
          <p14:tracePt t="177217" x="2365375" y="3929063"/>
          <p14:tracePt t="177233" x="2251075" y="3886200"/>
          <p14:tracePt t="177250" x="2051050" y="3794125"/>
          <p14:tracePt t="177266" x="1879600" y="3700463"/>
          <p14:tracePt t="177283" x="1779588" y="3643313"/>
          <p14:tracePt t="177300" x="1736725" y="3586163"/>
          <p14:tracePt t="177317" x="1693863" y="3500438"/>
          <p14:tracePt t="177317" x="1671638" y="3443288"/>
          <p14:tracePt t="177334" x="1622425" y="3308350"/>
          <p14:tracePt t="177350" x="1585913" y="3179763"/>
          <p14:tracePt t="177366" x="1585913" y="3057525"/>
          <p14:tracePt t="177383" x="1585913" y="2951163"/>
          <p14:tracePt t="177399" x="1614488" y="2808288"/>
          <p14:tracePt t="177416" x="1665288" y="2657475"/>
          <p14:tracePt t="177433" x="1722438" y="2479675"/>
          <p14:tracePt t="177450" x="1728788" y="2351088"/>
          <p14:tracePt t="177467" x="1779588" y="2251075"/>
          <p14:tracePt t="177483" x="1808163" y="2185988"/>
          <p14:tracePt t="177500" x="1836738" y="2151063"/>
          <p14:tracePt t="177516" x="1893888" y="2085975"/>
          <p14:tracePt t="177534" x="1936750" y="2028825"/>
          <p14:tracePt t="177549" x="2028825" y="1928813"/>
          <p14:tracePt t="177566" x="2114550" y="1871663"/>
          <p14:tracePt t="177583" x="2179638" y="1828800"/>
          <p14:tracePt t="177599" x="2236788" y="1814513"/>
          <p14:tracePt t="177617" x="2257425" y="1793875"/>
          <p14:tracePt t="177633" x="2286000" y="1785938"/>
          <p14:tracePt t="177650" x="2314575" y="1779588"/>
          <p14:tracePt t="177666" x="2436813" y="1765300"/>
          <p14:tracePt t="177683" x="2600325" y="1728788"/>
          <p14:tracePt t="177699" x="2722563" y="1728788"/>
          <p14:tracePt t="177716" x="2828925" y="1728788"/>
          <p14:tracePt t="177733" x="2886075" y="1728788"/>
          <p14:tracePt t="177749" x="2951163" y="1751013"/>
          <p14:tracePt t="177766" x="3008313" y="1785938"/>
          <p14:tracePt t="177783" x="3094038" y="1828800"/>
          <p14:tracePt t="177800" x="3157538" y="1879600"/>
          <p14:tracePt t="177816" x="3222625" y="1922463"/>
          <p14:tracePt t="177832" x="3308350" y="2008188"/>
          <p14:tracePt t="177849" x="3400425" y="2100263"/>
          <p14:tracePt t="177865" x="3494088" y="2179638"/>
          <p14:tracePt t="177881" x="3551238" y="2228850"/>
          <p14:tracePt t="177899" x="3579813" y="2265363"/>
          <p14:tracePt t="177916" x="3594100" y="2286000"/>
          <p14:tracePt t="177932" x="3600450" y="2300288"/>
          <p14:tracePt t="177932" x="3600450" y="2308225"/>
          <p14:tracePt t="177950" x="3608388" y="2314575"/>
          <p14:tracePt t="177965" x="3614738" y="2336800"/>
          <p14:tracePt t="177984" x="3622675" y="2343150"/>
          <p14:tracePt t="178131" x="0" y="0"/>
        </p14:tracePtLst>
        <p14:tracePtLst>
          <p14:tracePt t="186032" x="5480050" y="4114800"/>
          <p14:tracePt t="186158" x="5486400" y="4122738"/>
          <p14:tracePt t="186165" x="5486400" y="4143375"/>
          <p14:tracePt t="186174" x="5529263" y="4208463"/>
          <p14:tracePt t="186187" x="5537200" y="4271963"/>
          <p14:tracePt t="186203" x="5537200" y="4294188"/>
          <p14:tracePt t="186221" x="5551488" y="4329113"/>
          <p14:tracePt t="186237" x="5551488" y="4365625"/>
          <p14:tracePt t="186254" x="5565775" y="4422775"/>
          <p14:tracePt t="186270" x="5572125" y="4451350"/>
          <p14:tracePt t="186288" x="5572125" y="4465638"/>
          <p14:tracePt t="186304" x="5572125" y="4494213"/>
          <p14:tracePt t="186320" x="5572125" y="4529138"/>
          <p14:tracePt t="186337" x="5557838" y="4551363"/>
          <p14:tracePt t="186354" x="5486400" y="4572000"/>
          <p14:tracePt t="186371" x="5380038" y="4586288"/>
          <p14:tracePt t="186387" x="5237163" y="4586288"/>
          <p14:tracePt t="186404" x="5000625" y="4465638"/>
          <p14:tracePt t="186420" x="4700588" y="4286250"/>
          <p14:tracePt t="186437" x="4422775" y="4122738"/>
          <p14:tracePt t="186454" x="4351338" y="4057650"/>
          <p14:tracePt t="186469" x="4271963" y="4008438"/>
          <p14:tracePt t="186486" x="4200525" y="3979863"/>
          <p14:tracePt t="186502" x="4108450" y="3929063"/>
          <p14:tracePt t="186520" x="4022725" y="3922713"/>
          <p14:tracePt t="186536" x="3922713" y="3865563"/>
          <p14:tracePt t="186553" x="3829050" y="3843338"/>
          <p14:tracePt t="186570" x="3736975" y="3822700"/>
          <p14:tracePt t="186586" x="3671888" y="3814763"/>
          <p14:tracePt t="186603" x="3636963" y="3800475"/>
          <p14:tracePt t="186620" x="3594100" y="3800475"/>
          <p14:tracePt t="186636" x="3536950" y="3771900"/>
          <p14:tracePt t="186653" x="3400425" y="3743325"/>
          <p14:tracePt t="186669" x="3300413" y="3700463"/>
          <p14:tracePt t="186687" x="3200400" y="3651250"/>
          <p14:tracePt t="186703" x="3100388" y="3608388"/>
          <p14:tracePt t="186720" x="2986088" y="3571875"/>
          <p14:tracePt t="186737" x="2914650" y="3543300"/>
          <p14:tracePt t="186752" x="2836863" y="3529013"/>
          <p14:tracePt t="186769" x="2771775" y="3522663"/>
          <p14:tracePt t="186786" x="2679700" y="3500438"/>
          <p14:tracePt t="186803" x="2579688" y="3479800"/>
          <p14:tracePt t="186820" x="2486025" y="3471863"/>
          <p14:tracePt t="186836" x="2436813" y="3471863"/>
          <p14:tracePt t="186836" x="2393950" y="3471863"/>
          <p14:tracePt t="186854" x="2379663" y="3471863"/>
          <p14:tracePt t="186869" x="2314575" y="3471863"/>
          <p14:tracePt t="186887" x="2293938" y="3451225"/>
          <p14:tracePt t="186902" x="2286000" y="3443288"/>
          <p14:tracePt t="186920" x="2265363" y="3436938"/>
          <p14:tracePt t="186936" x="2251075" y="3429000"/>
          <p14:tracePt t="186952" x="2222500" y="3400425"/>
          <p14:tracePt t="186970" x="2200275" y="3343275"/>
          <p14:tracePt t="186985" x="2179638" y="3308350"/>
          <p14:tracePt t="187003" x="2171700" y="3251200"/>
          <p14:tracePt t="187019" x="2171700" y="3186113"/>
          <p14:tracePt t="187036" x="2171700" y="3128963"/>
          <p14:tracePt t="187052" x="2179638" y="3071813"/>
          <p14:tracePt t="187069" x="2200275" y="3022600"/>
          <p14:tracePt t="187085" x="2228850" y="2994025"/>
          <p14:tracePt t="187102" x="2257425" y="2979738"/>
          <p14:tracePt t="187118" x="2293938" y="2971800"/>
          <p14:tracePt t="187135" x="2351088" y="2951163"/>
          <p14:tracePt t="187152" x="2443163" y="2951163"/>
          <p14:tracePt t="187168" x="2593975" y="2951163"/>
          <p14:tracePt t="187186" x="2836863" y="2951163"/>
          <p14:tracePt t="187202" x="3028950" y="2971800"/>
          <p14:tracePt t="187219" x="3257550" y="3022600"/>
          <p14:tracePt t="187236" x="3522663" y="3108325"/>
          <p14:tracePt t="187253" x="3779838" y="3236913"/>
          <p14:tracePt t="187268" x="4057650" y="3451225"/>
          <p14:tracePt t="187286" x="4222750" y="3594100"/>
          <p14:tracePt t="187302" x="4343400" y="3708400"/>
          <p14:tracePt t="187319" x="4443413" y="3814763"/>
          <p14:tracePt t="187336" x="4494213" y="3871913"/>
          <p14:tracePt t="187351" x="4529138" y="3914775"/>
          <p14:tracePt t="187369" x="4565650" y="3937000"/>
          <p14:tracePt t="187386" x="4586288" y="3965575"/>
          <p14:tracePt t="187403" x="4594225" y="3971925"/>
          <p14:tracePt t="187419" x="4637088" y="3994150"/>
          <p14:tracePt t="187435" x="4686300" y="4037013"/>
          <p14:tracePt t="187453" x="4779963" y="4086225"/>
          <p14:tracePt t="187469" x="4979988" y="4200525"/>
          <p14:tracePt t="187486" x="5151438" y="4300538"/>
          <p14:tracePt t="187501" x="5386388" y="4414838"/>
          <p14:tracePt t="187519" x="5637213" y="4508500"/>
          <p14:tracePt t="187534" x="5865813" y="4622800"/>
          <p14:tracePt t="187551" x="6065838" y="4686300"/>
          <p14:tracePt t="187568" x="6229350" y="4722813"/>
          <p14:tracePt t="187584" x="6357938" y="4757738"/>
          <p14:tracePt t="187601" x="6472238" y="4808538"/>
          <p14:tracePt t="187618" x="6586538" y="4829175"/>
          <p14:tracePt t="187635" x="6672263" y="4837113"/>
          <p14:tracePt t="187651" x="6686550" y="4837113"/>
          <p14:tracePt t="187668" x="6708775" y="4837113"/>
          <p14:tracePt t="187685" x="6751638" y="4857750"/>
          <p14:tracePt t="187702" x="6780213" y="4865688"/>
          <p14:tracePt t="187718" x="6823075" y="4865688"/>
          <p14:tracePt t="187735" x="6843713" y="4865688"/>
          <p14:tracePt t="187751" x="6880225" y="4865688"/>
          <p14:tracePt t="187767" x="6894513" y="4865688"/>
          <p14:tracePt t="187785" x="6923088" y="4857750"/>
          <p14:tracePt t="187801" x="6958013" y="4857750"/>
          <p14:tracePt t="187819" x="6965950" y="4851400"/>
          <p14:tracePt t="187835" x="6986588" y="4843463"/>
          <p14:tracePt t="187852" x="7023100" y="4822825"/>
          <p14:tracePt t="187868" x="7043738" y="4822825"/>
          <p14:tracePt t="187885" x="7100888" y="4822825"/>
          <p14:tracePt t="187901" x="7172325" y="4808538"/>
          <p14:tracePt t="187918" x="7194550" y="4808538"/>
          <p14:tracePt t="187935" x="7223125" y="4794250"/>
          <p14:tracePt t="187951" x="7243763" y="4786313"/>
          <p14:tracePt t="187969" x="7258050" y="4779963"/>
          <p14:tracePt t="187984" x="7272338" y="4779963"/>
          <p14:tracePt t="188001" x="7294563" y="4779963"/>
          <p14:tracePt t="188017" x="7308850" y="4772025"/>
          <p14:tracePt t="188061" x="7337425" y="4772025"/>
          <p14:tracePt t="188070" x="7351713" y="4772025"/>
          <p14:tracePt t="188076" x="7358063" y="4772025"/>
          <p14:tracePt t="188084" x="7380288" y="4772025"/>
          <p14:tracePt t="188100" x="7400925" y="4772025"/>
          <p14:tracePt t="188118" x="7423150" y="4794250"/>
          <p14:tracePt t="188133" x="7437438" y="4851400"/>
          <p14:tracePt t="188152" x="7500938" y="4929188"/>
          <p14:tracePt t="188168" x="7543800" y="4986338"/>
          <p14:tracePt t="188185" x="7594600" y="5072063"/>
          <p14:tracePt t="188200" x="7623175" y="5129213"/>
          <p14:tracePt t="188217" x="7637463" y="5165725"/>
          <p14:tracePt t="188234" x="7637463" y="5208588"/>
          <p14:tracePt t="188250" x="7643813" y="5243513"/>
          <p14:tracePt t="188267" x="7643813" y="5294313"/>
          <p14:tracePt t="188284" x="7643813" y="5351463"/>
          <p14:tracePt t="188301" x="7651750" y="5408613"/>
          <p14:tracePt t="188317" x="7666038" y="5465763"/>
          <p14:tracePt t="188334" x="7666038" y="5472113"/>
          <p14:tracePt t="188373" x="7666038" y="5494338"/>
          <p14:tracePt t="188381" x="7680325" y="5529263"/>
          <p14:tracePt t="188389" x="7686675" y="5586413"/>
          <p14:tracePt t="188401" x="7694613" y="5629275"/>
          <p14:tracePt t="188417" x="7715250" y="5680075"/>
          <p14:tracePt t="188433" x="7715250" y="5722938"/>
          <p14:tracePt t="188452" x="7729538" y="5765800"/>
          <p14:tracePt t="188466" x="7737475" y="5843588"/>
          <p14:tracePt t="188484" x="7737475" y="5900738"/>
          <p14:tracePt t="188501" x="7743825" y="5994400"/>
          <p14:tracePt t="188501" x="7743825" y="6008688"/>
          <p14:tracePt t="188517" x="7766050" y="6086475"/>
          <p14:tracePt t="188533" x="7766050" y="6122988"/>
          <p14:tracePt t="188551" x="7772400" y="6143625"/>
          <p14:tracePt t="188567" x="7772400" y="6165850"/>
          <p14:tracePt t="188584" x="7758113" y="6194425"/>
          <p14:tracePt t="188601" x="7737475" y="6215063"/>
          <p14:tracePt t="188616" x="7666038" y="6257925"/>
          <p14:tracePt t="188634" x="7615238" y="6272213"/>
          <p14:tracePt t="188649" x="7580313" y="6280150"/>
          <p14:tracePt t="188667" x="7551738" y="6280150"/>
          <p14:tracePt t="188683" x="7537450" y="6280150"/>
          <p14:tracePt t="188700" x="7515225" y="6280150"/>
          <p14:tracePt t="188716" x="7500938" y="6280150"/>
          <p14:tracePt t="188732" x="7458075" y="6280150"/>
          <p14:tracePt t="188750" x="7429500" y="6280150"/>
          <p14:tracePt t="188767" x="7380288" y="6243638"/>
          <p14:tracePt t="188783" x="7329488" y="6194425"/>
          <p14:tracePt t="188800" x="7265988" y="6108700"/>
          <p14:tracePt t="188817" x="7223125" y="6037263"/>
          <p14:tracePt t="188833" x="7200900" y="5957888"/>
          <p14:tracePt t="188851" x="7186613" y="5908675"/>
          <p14:tracePt t="188866" x="7186613" y="5857875"/>
          <p14:tracePt t="188883" x="7172325" y="5800725"/>
          <p14:tracePt t="188899" x="7158038" y="5722938"/>
          <p14:tracePt t="188916" x="7108825" y="5629275"/>
          <p14:tracePt t="188916" x="7080250" y="5580063"/>
          <p14:tracePt t="188933" x="7058025" y="5522913"/>
          <p14:tracePt t="188950" x="7029450" y="5437188"/>
          <p14:tracePt t="188967" x="7015163" y="5357813"/>
          <p14:tracePt t="188983" x="7008813" y="5265738"/>
          <p14:tracePt t="189000" x="7008813" y="5186363"/>
          <p14:tracePt t="189016" x="7008813" y="5108575"/>
          <p14:tracePt t="189033" x="7008813" y="5043488"/>
          <p14:tracePt t="189049" x="7008813" y="4979988"/>
          <p14:tracePt t="189066" x="7008813" y="4922838"/>
          <p14:tracePt t="189083" x="7008813" y="4879975"/>
          <p14:tracePt t="189099" x="7008813" y="4822825"/>
          <p14:tracePt t="189116" x="7023100" y="4757738"/>
          <p14:tracePt t="189133" x="7065963" y="4679950"/>
          <p14:tracePt t="189149" x="7108825" y="4622800"/>
          <p14:tracePt t="189165" x="7129463" y="4586288"/>
          <p14:tracePt t="189183" x="7158038" y="4543425"/>
          <p14:tracePt t="189199" x="7165975" y="4537075"/>
          <p14:tracePt t="189216" x="7186613" y="4529138"/>
          <p14:tracePt t="189233" x="7208838" y="4514850"/>
          <p14:tracePt t="189249" x="7251700" y="4514850"/>
          <p14:tracePt t="189267" x="7308850" y="4514850"/>
          <p14:tracePt t="189282" x="7372350" y="4514850"/>
          <p14:tracePt t="189300" x="7437438" y="4522788"/>
          <p14:tracePt t="189316" x="7543800" y="4586288"/>
          <p14:tracePt t="189333" x="7629525" y="4629150"/>
          <p14:tracePt t="189349" x="7729538" y="4679950"/>
          <p14:tracePt t="189365" x="7766050" y="4694238"/>
          <p14:tracePt t="189382" x="7780338" y="4708525"/>
          <p14:tracePt t="189399" x="7815263" y="4737100"/>
          <p14:tracePt t="189416" x="7851775" y="4772025"/>
          <p14:tracePt t="189432" x="7900988" y="4814888"/>
          <p14:tracePt t="189450" x="7923213" y="4857750"/>
          <p14:tracePt t="189465" x="7951788" y="4900613"/>
          <p14:tracePt t="189482" x="7986713" y="5014913"/>
          <p14:tracePt t="189498" x="8043863" y="5143500"/>
          <p14:tracePt t="189516" x="8058150" y="5322888"/>
          <p14:tracePt t="189532" x="8066088" y="5465763"/>
          <p14:tracePt t="189548" x="8094663" y="5586413"/>
          <p14:tracePt t="189566" x="8094663" y="5651500"/>
          <p14:tracePt t="189581" x="8094663" y="5686425"/>
          <p14:tracePt t="189600" x="8086725" y="5765800"/>
          <p14:tracePt t="189615" x="8080375" y="5808663"/>
          <p14:tracePt t="189633" x="8051800" y="5837238"/>
          <p14:tracePt t="189648" x="8043863" y="5843588"/>
          <p14:tracePt t="189702" x="8037513" y="5851525"/>
          <p14:tracePt t="189709" x="8029575" y="5857875"/>
          <p14:tracePt t="189726" x="8015288" y="5865813"/>
          <p14:tracePt t="189740" x="8008938" y="5872163"/>
          <p14:tracePt t="189750" x="8001000" y="5880100"/>
          <p14:tracePt t="189766" x="7980363" y="5886450"/>
          <p14:tracePt t="189766" x="7966075" y="5900738"/>
          <p14:tracePt t="189783" x="7958138" y="5908675"/>
          <p14:tracePt t="189798" x="7937500" y="5915025"/>
          <p14:tracePt t="189837" x="7908925" y="5929313"/>
          <p14:tracePt t="189849" x="7894638" y="5937250"/>
          <p14:tracePt t="189850" x="7880350" y="5943600"/>
          <p14:tracePt t="189865" x="7837488" y="5951538"/>
          <p14:tracePt t="189881" x="7772400" y="5965825"/>
          <p14:tracePt t="189899" x="7715250" y="5980113"/>
          <p14:tracePt t="189915" x="7658100" y="6000750"/>
          <p14:tracePt t="189932" x="7615238" y="6000750"/>
          <p14:tracePt t="189948" x="7537450" y="6000750"/>
          <p14:tracePt t="189965" x="7400925" y="5986463"/>
          <p14:tracePt t="189982" x="7300913" y="5929313"/>
          <p14:tracePt t="189998" x="7194550" y="5857875"/>
          <p14:tracePt t="190015" x="7094538" y="5800725"/>
          <p14:tracePt t="190031" x="6972300" y="5743575"/>
          <p14:tracePt t="190049" x="6858000" y="5686425"/>
          <p14:tracePt t="190064" x="6723063" y="5637213"/>
          <p14:tracePt t="190082" x="6586538" y="5572125"/>
          <p14:tracePt t="190098" x="6480175" y="5551488"/>
          <p14:tracePt t="190115" x="6323013" y="5480050"/>
          <p14:tracePt t="190131" x="6157913" y="5414963"/>
          <p14:tracePt t="190148" x="6043613" y="5351463"/>
          <p14:tracePt t="190165" x="5943600" y="5308600"/>
          <p14:tracePt t="190181" x="5829300" y="5243513"/>
          <p14:tracePt t="190198" x="5743575" y="5200650"/>
          <p14:tracePt t="190214" x="5608638" y="5129213"/>
          <p14:tracePt t="190231" x="5437188" y="5022850"/>
          <p14:tracePt t="190248" x="5251450" y="4886325"/>
          <p14:tracePt t="190264" x="5057775" y="4765675"/>
          <p14:tracePt t="190282" x="4851400" y="4614863"/>
          <p14:tracePt t="190298" x="4629150" y="4479925"/>
          <p14:tracePt t="190314" x="4429125" y="4329113"/>
          <p14:tracePt t="190331" x="4251325" y="4194175"/>
          <p14:tracePt t="190348" x="4171950" y="4086225"/>
          <p14:tracePt t="190365" x="4100513" y="3979863"/>
          <p14:tracePt t="190365" x="4071938" y="3951288"/>
          <p14:tracePt t="190381" x="4022725" y="3879850"/>
          <p14:tracePt t="190398" x="3957638" y="3794125"/>
          <p14:tracePt t="190414" x="3914775" y="3743325"/>
          <p14:tracePt t="190430" x="3879850" y="3671888"/>
          <p14:tracePt t="190448" x="3836988" y="3600450"/>
          <p14:tracePt t="190463" x="3771900" y="3522663"/>
          <p14:tracePt t="190480" x="3714750" y="3465513"/>
          <p14:tracePt t="190498" x="3665538" y="3408363"/>
          <p14:tracePt t="190513" x="3614738" y="3343275"/>
          <p14:tracePt t="190532" x="3579813" y="3300413"/>
          <p14:tracePt t="190547" x="3536950" y="3265488"/>
          <p14:tracePt t="190564" x="3500438" y="3222625"/>
          <p14:tracePt t="190694" x="3500438" y="3228975"/>
          <p14:tracePt t="190702" x="3500438" y="3236913"/>
          <p14:tracePt t="190706" x="3508375" y="3257550"/>
          <p14:tracePt t="190714" x="3529013" y="3271838"/>
          <p14:tracePt t="190731" x="3543300" y="3300413"/>
          <p14:tracePt t="190748" x="3543300" y="3400425"/>
          <p14:tracePt t="190764" x="3579813" y="3551238"/>
          <p14:tracePt t="190781" x="3608388" y="3694113"/>
          <p14:tracePt t="190797" x="3665538" y="3865563"/>
          <p14:tracePt t="190814" x="3665538" y="3922713"/>
          <p14:tracePt t="190830" x="3665538" y="3951288"/>
          <p14:tracePt t="190847" x="3665538" y="3971925"/>
          <p14:tracePt t="190901" x="3671888" y="3979863"/>
          <p14:tracePt t="190910" x="3686175" y="3979863"/>
          <p14:tracePt t="190918" x="3694113" y="3971925"/>
          <p14:tracePt t="190925" x="3694113" y="3894138"/>
          <p14:tracePt t="190930" x="3694113" y="3736975"/>
          <p14:tracePt t="190946" x="3651250" y="3543300"/>
          <p14:tracePt t="190963" x="3600450" y="3343275"/>
          <p14:tracePt t="190980" x="3486150" y="3094038"/>
          <p14:tracePt t="190996" x="3271838" y="2822575"/>
          <p14:tracePt t="191014" x="3108325" y="2651125"/>
          <p14:tracePt t="191030" x="2965450" y="2493963"/>
          <p14:tracePt t="191047" x="2851150" y="2379663"/>
          <p14:tracePt t="191063" x="2765425" y="2300288"/>
          <p14:tracePt t="191080" x="2728913" y="2265363"/>
          <p14:tracePt t="191096" x="2679700" y="2228850"/>
          <p14:tracePt t="191114" x="2622550" y="2208213"/>
          <p14:tracePt t="191129" x="2600325" y="2193925"/>
          <p14:tracePt t="191146" x="2565400" y="2171700"/>
          <p14:tracePt t="191164" x="2508250" y="2143125"/>
          <p14:tracePt t="191180" x="2451100" y="2143125"/>
          <p14:tracePt t="191197" x="2428875" y="2136775"/>
          <p14:tracePt t="191212" x="2365375" y="2128838"/>
          <p14:tracePt t="191230" x="2322513" y="2100263"/>
          <p14:tracePt t="191246" x="2293938" y="2085975"/>
          <p14:tracePt t="191264" x="2265363" y="2085975"/>
          <p14:tracePt t="191280" x="2208213" y="2057400"/>
          <p14:tracePt t="191296" x="2171700" y="2057400"/>
          <p14:tracePt t="191313" x="2114550" y="2057400"/>
          <p14:tracePt t="191329" x="2085975" y="2057400"/>
          <p14:tracePt t="191347" x="2057400" y="2057400"/>
          <p14:tracePt t="191363" x="2051050" y="2057400"/>
          <p14:tracePt t="191380" x="2051050" y="2085975"/>
          <p14:tracePt t="191396" x="2051050" y="2128838"/>
          <p14:tracePt t="191396" x="2051050" y="2136775"/>
          <p14:tracePt t="191414" x="2043113" y="2165350"/>
          <p14:tracePt t="191429" x="2043113" y="2214563"/>
          <p14:tracePt t="191446" x="2043113" y="2243138"/>
          <p14:tracePt t="191462" x="2043113" y="2300288"/>
          <p14:tracePt t="191479" x="2043113" y="2336800"/>
          <p14:tracePt t="191496" x="2043113" y="2351088"/>
          <p14:tracePt t="191512" x="2043113" y="2371725"/>
          <p14:tracePt t="191530" x="2043113" y="2379663"/>
          <p14:tracePt t="191545" x="2043113" y="2408238"/>
          <p14:tracePt t="191563" x="2036763" y="2422525"/>
          <p14:tracePt t="191579" x="2028825" y="2428875"/>
          <p14:tracePt t="191622" x="2014538" y="2451100"/>
          <p14:tracePt t="191629" x="2008188" y="2457450"/>
          <p14:tracePt t="191634" x="2000250" y="2465388"/>
          <p14:tracePt t="191645" x="1971675" y="2486025"/>
          <p14:tracePt t="191805" x="1985963" y="2508250"/>
          <p14:tracePt t="191822" x="2014538" y="2508250"/>
          <p14:tracePt t="191829" x="2022475" y="2508250"/>
          <p14:tracePt t="191830" x="2051050" y="2514600"/>
          <p14:tracePt t="191846" x="2057400" y="2514600"/>
          <p14:tracePt t="191863" x="2065338" y="2514600"/>
          <p14:tracePt t="191910" x="2071688" y="2522538"/>
          <p14:tracePt t="191989" x="2065338" y="2500313"/>
          <p14:tracePt t="191997" x="2036763" y="2471738"/>
          <p14:tracePt t="191997" x="2028825" y="2443163"/>
          <p14:tracePt t="192014" x="2008188" y="2414588"/>
          <p14:tracePt t="192029" x="2008188" y="2386013"/>
          <p14:tracePt t="192029" x="2008188" y="2257425"/>
          <p14:tracePt t="192045" x="2008188" y="2151063"/>
          <p14:tracePt t="192062" x="1971675" y="2036763"/>
          <p14:tracePt t="192078" x="1936750" y="1971675"/>
          <p14:tracePt t="192096" x="1893888" y="1900238"/>
          <p14:tracePt t="192112" x="1879600" y="1879600"/>
          <p14:tracePt t="192128" x="1865313" y="1851025"/>
          <p14:tracePt t="192144" x="1857375" y="1843088"/>
          <p14:tracePt t="192278" x="1851025" y="1843088"/>
          <p14:tracePt t="193077" x="1843088" y="1851025"/>
          <p14:tracePt t="193082" x="1843088" y="1943100"/>
          <p14:tracePt t="193090" x="1843088" y="1993900"/>
          <p14:tracePt t="193094" x="1843088" y="2114550"/>
          <p14:tracePt t="193111" x="1843088" y="2293938"/>
          <p14:tracePt t="193127" x="1843088" y="2414588"/>
          <p14:tracePt t="193144" x="1843088" y="2522538"/>
          <p14:tracePt t="193160" x="1843088" y="2600325"/>
          <p14:tracePt t="193177" x="1843088" y="2665413"/>
          <p14:tracePt t="193194" x="1843088" y="2722563"/>
          <p14:tracePt t="193210" x="1843088" y="2779713"/>
          <p14:tracePt t="193227" x="1843088" y="2822575"/>
          <p14:tracePt t="193244" x="1857375" y="2865438"/>
          <p14:tracePt t="193260" x="1857375" y="2908300"/>
          <p14:tracePt t="193260" x="1857375" y="2936875"/>
          <p14:tracePt t="193277" x="1865313" y="2951163"/>
          <p14:tracePt t="193294" x="1871663" y="3014663"/>
          <p14:tracePt t="193310" x="1871663" y="3057525"/>
          <p14:tracePt t="193326" x="1871663" y="3100388"/>
          <p14:tracePt t="193344" x="1871663" y="3143250"/>
          <p14:tracePt t="193360" x="1871663" y="3157538"/>
          <p14:tracePt t="193376" x="1871663" y="3186113"/>
          <p14:tracePt t="193392" x="1871663" y="3208338"/>
          <p14:tracePt t="193409" x="1871663" y="3222625"/>
          <p14:tracePt t="193426" x="1871663" y="3236913"/>
          <p14:tracePt t="193444" x="1871663" y="3271838"/>
          <p14:tracePt t="193460" x="1871663" y="3300413"/>
          <p14:tracePt t="193476" x="1871663" y="3343275"/>
          <p14:tracePt t="193494" x="1857375" y="3371850"/>
          <p14:tracePt t="193509" x="1857375" y="3386138"/>
          <p14:tracePt t="193526" x="1857375" y="3400425"/>
          <p14:tracePt t="193543" x="1857375" y="3408363"/>
          <p14:tracePt t="193559" x="1851025" y="3422650"/>
          <p14:tracePt t="193576" x="1851025" y="3436938"/>
          <p14:tracePt t="193593" x="1851025" y="3443288"/>
          <p14:tracePt t="194029" x="1851025" y="3451225"/>
          <p14:tracePt t="194046" x="1857375" y="3451225"/>
          <p14:tracePt t="194049" x="1865313" y="3451225"/>
          <p14:tracePt t="194059" x="1893888" y="3451225"/>
          <p14:tracePt t="194076" x="1922463" y="3436938"/>
          <p14:tracePt t="194093" x="1965325" y="3429000"/>
          <p14:tracePt t="194108" x="2022475" y="3422650"/>
          <p14:tracePt t="194126" x="2051050" y="3408363"/>
          <p14:tracePt t="194142" x="2071688" y="3394075"/>
          <p14:tracePt t="194190" x="2085975" y="3386138"/>
          <p14:tracePt t="194221" x="2108200" y="3371850"/>
          <p14:tracePt t="194230" x="2108200" y="3351213"/>
          <p14:tracePt t="194235" x="2108200" y="3308350"/>
          <p14:tracePt t="194242" x="2085975" y="3243263"/>
          <p14:tracePt t="194259" x="2036763" y="3179763"/>
          <p14:tracePt t="194276" x="1965325" y="3122613"/>
          <p14:tracePt t="194292" x="1914525" y="3057525"/>
          <p14:tracePt t="194309" x="1885950" y="3000375"/>
          <p14:tracePt t="194325" x="1857375" y="2908300"/>
          <p14:tracePt t="194343" x="1857375" y="2836863"/>
          <p14:tracePt t="194359" x="1857375" y="2771775"/>
          <p14:tracePt t="194375" x="1857375" y="2714625"/>
          <p14:tracePt t="194393" x="1857375" y="2665413"/>
          <p14:tracePt t="194408" x="1857375" y="2643188"/>
          <p14:tracePt t="194426" x="1865313" y="2614613"/>
          <p14:tracePt t="194478" x="1865313" y="2600325"/>
          <p14:tracePt t="194486" x="1865313" y="2586038"/>
          <p14:tracePt t="194493" x="1865313" y="2565400"/>
          <p14:tracePt t="194510" x="1871663" y="2551113"/>
          <p14:tracePt t="194525" x="1871663" y="2543175"/>
          <p14:tracePt t="194531" x="1871663" y="2536825"/>
          <p14:tracePt t="194542" x="1879600" y="2528888"/>
          <p14:tracePt t="195597" x="1893888" y="2528888"/>
          <p14:tracePt t="195606" x="1900238" y="2528888"/>
          <p14:tracePt t="195607" x="1936750" y="2528888"/>
          <p14:tracePt t="195623" x="1965325" y="2528888"/>
          <p14:tracePt t="195641" x="1979613" y="2528888"/>
          <p14:tracePt t="195656" x="2000250" y="2528888"/>
          <p14:tracePt t="195673" x="2022475" y="2528888"/>
          <p14:tracePt t="195691" x="2051050" y="2528888"/>
          <p14:tracePt t="195706" x="2085975" y="2528888"/>
          <p14:tracePt t="195724" x="2114550" y="2528888"/>
          <p14:tracePt t="195740" x="2193925" y="2514600"/>
          <p14:tracePt t="195757" x="2265363" y="2486025"/>
          <p14:tracePt t="195773" x="2314575" y="2479675"/>
          <p14:tracePt t="195790" x="2336800" y="2471738"/>
          <p14:tracePt t="195825" x="2343150" y="2465388"/>
          <p14:tracePt t="195861" x="2351088" y="2465388"/>
          <p14:tracePt t="195867" x="2365375" y="2465388"/>
          <p14:tracePt t="195874" x="2400300" y="2465388"/>
          <p14:tracePt t="195890" x="2414588" y="2465388"/>
          <p14:tracePt t="195907" x="2436813" y="2465388"/>
          <p14:tracePt t="195922" x="2443163" y="2465388"/>
          <p14:tracePt t="195939" x="2451100" y="2465388"/>
          <p14:tracePt t="195956" x="2457450" y="2465388"/>
          <p14:tracePt t="195989" x="2471738" y="2465388"/>
          <p14:tracePt t="195990" x="2486025" y="2471738"/>
          <p14:tracePt t="196029" x="2493963" y="2471738"/>
          <p14:tracePt t="196061" x="2500313" y="2479675"/>
          <p14:tracePt t="196077" x="2500313" y="2486025"/>
          <p14:tracePt t="196109" x="2500313" y="2493963"/>
          <p14:tracePt t="196118" x="2500313" y="2500313"/>
          <p14:tracePt t="196125" x="2500313" y="2508250"/>
          <p14:tracePt t="196158" x="2493963" y="2528888"/>
          <p14:tracePt t="196164" x="2479675" y="2536825"/>
          <p14:tracePt t="196198" x="2471738" y="2536825"/>
          <p14:tracePt t="196214" x="2465388" y="2543175"/>
          <p14:tracePt t="196253" x="2457450" y="2543175"/>
          <p14:tracePt t="196461" x="2443163" y="2543175"/>
          <p14:tracePt t="196471" x="2436813" y="2543175"/>
          <p14:tracePt t="196478" x="2408238" y="2543175"/>
          <p14:tracePt t="196485" x="2400300" y="2543175"/>
          <p14:tracePt t="196494" x="2379663" y="2543175"/>
          <p14:tracePt t="196506" x="2357438" y="2543175"/>
          <p14:tracePt t="196522" x="2328863" y="2536825"/>
          <p14:tracePt t="196539" x="2322513" y="2528888"/>
          <p14:tracePt t="196677" x="2328863" y="2528888"/>
          <p14:tracePt t="196684" x="2343150" y="2528888"/>
          <p14:tracePt t="196688" x="2351088" y="2528888"/>
          <p14:tracePt t="196705" x="2365375" y="2528888"/>
          <p14:tracePt t="196758" x="2379663" y="2536825"/>
          <p14:tracePt t="197077" x="2393950" y="2536825"/>
          <p14:tracePt t="197086" x="2408238" y="2536825"/>
          <p14:tracePt t="197092" x="2443163" y="2536825"/>
          <p14:tracePt t="197104" x="2479675" y="2536825"/>
          <p14:tracePt t="197122" x="2500313" y="2536825"/>
          <p14:tracePt t="197138" x="2514600" y="2536825"/>
          <p14:tracePt t="197155" x="2522538" y="2536825"/>
          <p14:tracePt t="197171" x="2528888" y="2536825"/>
          <p14:tracePt t="197253" x="2514600" y="2536825"/>
          <p14:tracePt t="197262" x="2465388" y="2551113"/>
          <p14:tracePt t="197269" x="2436813" y="2551113"/>
          <p14:tracePt t="197269" x="2393950" y="2557463"/>
          <p14:tracePt t="197278" x="2379663" y="2557463"/>
          <p14:tracePt t="197288" x="2343150" y="2557463"/>
          <p14:tracePt t="197304" x="2314575" y="2557463"/>
          <p14:tracePt t="197321" x="2286000" y="2557463"/>
          <p14:tracePt t="197337" x="2243138" y="2557463"/>
          <p14:tracePt t="197355" x="2214563" y="2557463"/>
          <p14:tracePt t="197371" x="2171700" y="2557463"/>
          <p14:tracePt t="197387" x="2122488" y="2557463"/>
          <p14:tracePt t="197404" x="2093913" y="2557463"/>
          <p14:tracePt t="197421" x="2057400" y="2579688"/>
          <p14:tracePt t="197438" x="2051050" y="2579688"/>
          <p14:tracePt t="197454" x="2043113" y="2579688"/>
          <p14:tracePt t="197566" x="2079625" y="2571750"/>
          <p14:tracePt t="197573" x="2185988" y="2557463"/>
          <p14:tracePt t="197580" x="2236788" y="2557463"/>
          <p14:tracePt t="197587" x="2479675" y="2557463"/>
          <p14:tracePt t="197604" x="2600325" y="2557463"/>
          <p14:tracePt t="197604" x="2671763" y="2557463"/>
          <p14:tracePt t="197623" x="2708275" y="2557463"/>
          <p14:tracePt t="197637" x="2814638" y="2557463"/>
          <p14:tracePt t="197654" x="2836863" y="2557463"/>
          <p14:tracePt t="197670" x="2843213" y="2557463"/>
          <p14:tracePt t="197742" x="2851150" y="2557463"/>
          <p14:tracePt t="197917" x="2843213" y="2557463"/>
          <p14:tracePt t="197926" x="2808288" y="2557463"/>
          <p14:tracePt t="197934" x="2794000" y="2557463"/>
          <p14:tracePt t="197941" x="2765425" y="2557463"/>
          <p14:tracePt t="197953" x="2751138" y="2557463"/>
          <p14:tracePt t="197970" x="2722563" y="2551113"/>
          <p14:tracePt t="197987" x="2700338" y="2536825"/>
          <p14:tracePt t="198003" x="2679700" y="2514600"/>
          <p14:tracePt t="198020" x="2679700" y="2493963"/>
          <p14:tracePt t="198036" x="2671763" y="2457450"/>
          <p14:tracePt t="198053" x="2657475" y="2371725"/>
          <p14:tracePt t="198070" x="2657475" y="2328863"/>
          <p14:tracePt t="198086" x="2636838" y="2257425"/>
          <p14:tracePt t="198103" x="2614613" y="2228850"/>
          <p14:tracePt t="198119" x="2586038" y="2200275"/>
          <p14:tracePt t="198137" x="2551113" y="2171700"/>
          <p14:tracePt t="198153" x="2493963" y="2157413"/>
          <p14:tracePt t="198170" x="2436813" y="2128838"/>
          <p14:tracePt t="198186" x="2357438" y="2108200"/>
          <p14:tracePt t="198203" x="2300288" y="2108200"/>
          <p14:tracePt t="198220" x="2257425" y="2079625"/>
          <p14:tracePt t="198236" x="2200275" y="2079625"/>
          <p14:tracePt t="198236" x="2171700" y="2071688"/>
          <p14:tracePt t="198253" x="2114550" y="2071688"/>
          <p14:tracePt t="198270" x="2065338" y="2071688"/>
          <p14:tracePt t="198287" x="2028825" y="2065338"/>
          <p14:tracePt t="198303" x="1971675" y="2043113"/>
          <p14:tracePt t="198320" x="1951038" y="2043113"/>
          <p14:tracePt t="198336" x="1914525" y="2036763"/>
          <p14:tracePt t="198352" x="1908175" y="2036763"/>
          <p14:tracePt t="198397" x="1900238" y="2028825"/>
          <p14:tracePt t="198438" x="1900238" y="2014538"/>
          <p14:tracePt t="198445" x="1914525" y="1985963"/>
          <p14:tracePt t="198453" x="1922463" y="1979613"/>
          <p14:tracePt t="198461" x="1951038" y="1965325"/>
          <p14:tracePt t="198469" x="1993900" y="1936750"/>
          <p14:tracePt t="198485" x="2022475" y="1914525"/>
          <p14:tracePt t="198503" x="2036763" y="1908175"/>
          <p14:tracePt t="198518" x="2065338" y="1908175"/>
          <p14:tracePt t="198536" x="2071688" y="1900238"/>
          <p14:tracePt t="198757" x="2079625" y="1908175"/>
          <p14:tracePt t="198762" x="2079625" y="1928813"/>
          <p14:tracePt t="198768" x="2079625" y="1971675"/>
          <p14:tracePt t="198785" x="2079625" y="2051050"/>
          <p14:tracePt t="198802" x="2079625" y="2136775"/>
          <p14:tracePt t="198818" x="2079625" y="2243138"/>
          <p14:tracePt t="198835" x="2079625" y="2386013"/>
          <p14:tracePt t="198852" x="2079625" y="2522538"/>
          <p14:tracePt t="198868" x="2079625" y="2728913"/>
          <p14:tracePt t="198886" x="2079625" y="2836863"/>
          <p14:tracePt t="198902" x="2093913" y="2936875"/>
          <p14:tracePt t="198919" x="2122488" y="2994025"/>
          <p14:tracePt t="198934" x="2128838" y="3022600"/>
          <p14:tracePt t="198952" x="2128838" y="3051175"/>
          <p14:tracePt t="198969" x="2128838" y="3071813"/>
          <p14:tracePt t="198986" x="2128838" y="3094038"/>
          <p14:tracePt t="199001" x="2128838" y="3114675"/>
          <p14:tracePt t="199019" x="2128838" y="3157538"/>
          <p14:tracePt t="199035" x="2128838" y="3228975"/>
          <p14:tracePt t="199052" x="2128838" y="3286125"/>
          <p14:tracePt t="199069" x="2114550" y="3343275"/>
          <p14:tracePt t="199085" x="2085975" y="3429000"/>
          <p14:tracePt t="199102" x="2071688" y="3451225"/>
          <p14:tracePt t="199118" x="2065338" y="3471863"/>
          <p14:tracePt t="199136" x="2065338" y="3494088"/>
          <p14:tracePt t="199152" x="2065338" y="3508375"/>
          <p14:tracePt t="199509" x="2065338" y="3514725"/>
          <p14:tracePt t="199518" x="2057400" y="3522663"/>
          <p14:tracePt t="199525" x="2043113" y="3522663"/>
          <p14:tracePt t="199542" x="2028825" y="3536950"/>
          <p14:tracePt t="199573" x="2008188" y="3536950"/>
          <p14:tracePt t="199578" x="2000250" y="3536950"/>
          <p14:tracePt t="199584" x="1993900" y="3536950"/>
          <p14:tracePt t="199629" x="1985963" y="3529013"/>
          <p14:tracePt t="199669" x="1979613" y="3522663"/>
          <p14:tracePt t="199709" x="1979613" y="3514725"/>
          <p14:tracePt t="199725" x="1979613" y="3508375"/>
          <p14:tracePt t="199728" x="1993900" y="3494088"/>
          <p14:tracePt t="199734" x="2022475" y="3494088"/>
          <p14:tracePt t="199750" x="2085975" y="3494088"/>
          <p14:tracePt t="199768" x="2151063" y="3494088"/>
          <p14:tracePt t="199783" x="2222500" y="3494088"/>
          <p14:tracePt t="199801" x="2265363" y="3494088"/>
          <p14:tracePt t="199817" x="2279650" y="3494088"/>
          <p14:tracePt t="199834" x="2300288" y="3494088"/>
          <p14:tracePt t="199852" x="2314575" y="3500438"/>
          <p14:tracePt t="199902" x="2322513" y="3500438"/>
          <p14:tracePt t="199915" x="2343150" y="3508375"/>
          <p14:tracePt t="199926" x="2351088" y="3508375"/>
          <p14:tracePt t="199934" x="2357438" y="3508375"/>
          <p14:tracePt t="199942" x="2365375" y="3514725"/>
          <p14:tracePt t="199951" x="2386013" y="3514725"/>
          <p14:tracePt t="199967" x="2393950" y="3514725"/>
          <p14:tracePt t="200021" x="2400300" y="3514725"/>
          <p14:tracePt t="200037" x="2422525" y="3522663"/>
          <p14:tracePt t="200078" x="2436813" y="3522663"/>
          <p14:tracePt t="200149" x="2414588" y="3543300"/>
          <p14:tracePt t="200158" x="2400300" y="3543300"/>
          <p14:tracePt t="200165" x="2371725" y="3543300"/>
          <p14:tracePt t="200165" x="2343150" y="3543300"/>
          <p14:tracePt t="200174" x="2336800" y="3543300"/>
          <p14:tracePt t="200183" x="2293938" y="3543300"/>
          <p14:tracePt t="200200" x="2251075" y="3543300"/>
          <p14:tracePt t="200217" x="2200275" y="3529013"/>
          <p14:tracePt t="200234" x="2165350" y="3529013"/>
          <p14:tracePt t="200250" x="2151063" y="3522663"/>
          <p14:tracePt t="200266" x="2143125" y="3522663"/>
          <p14:tracePt t="200283" x="2114550" y="3508375"/>
          <p14:tracePt t="200300" x="2093913" y="3494088"/>
          <p14:tracePt t="200316" x="2085975" y="3486150"/>
          <p14:tracePt t="200316" x="2071688" y="3479800"/>
          <p14:tracePt t="200334" x="2051050" y="3451225"/>
          <p14:tracePt t="200350" x="2043113" y="3414713"/>
          <p14:tracePt t="200367" x="2043113" y="3394075"/>
          <p14:tracePt t="200383" x="2036763" y="3365500"/>
          <p14:tracePt t="200400" x="2028825" y="3322638"/>
          <p14:tracePt t="200416" x="2028825" y="3286125"/>
          <p14:tracePt t="200432" x="2028825" y="3265488"/>
          <p14:tracePt t="200450" x="2051050" y="3243263"/>
          <p14:tracePt t="200466" x="2151063" y="3222625"/>
          <p14:tracePt t="200484" x="2193925" y="3222625"/>
          <p14:tracePt t="200500" x="2236788" y="3222625"/>
          <p14:tracePt t="200517" x="2251075" y="3222625"/>
          <p14:tracePt t="200532" x="2265363" y="3222625"/>
          <p14:tracePt t="200550" x="2293938" y="3228975"/>
          <p14:tracePt t="200566" x="2300288" y="3286125"/>
          <p14:tracePt t="200583" x="2300288" y="3328988"/>
          <p14:tracePt t="200599" x="2300288" y="3379788"/>
          <p14:tracePt t="200616" x="2300288" y="3422650"/>
          <p14:tracePt t="200632" x="2279650" y="3443288"/>
          <p14:tracePt t="200649" x="2265363" y="3465513"/>
          <p14:tracePt t="200666" x="2243138" y="3479800"/>
          <p14:tracePt t="200682" x="2214563" y="3479800"/>
          <p14:tracePt t="200700" x="2157413" y="3479800"/>
          <p14:tracePt t="200716" x="2100263" y="3479800"/>
          <p14:tracePt t="200733" x="2043113" y="3479800"/>
          <p14:tracePt t="200749" x="2022475" y="3471863"/>
          <p14:tracePt t="200766" x="2022475" y="3457575"/>
          <p14:tracePt t="200783" x="2022475" y="3414713"/>
          <p14:tracePt t="200799" x="2071688" y="3371850"/>
          <p14:tracePt t="200815" x="2185988" y="3314700"/>
          <p14:tracePt t="200832" x="2243138" y="3300413"/>
          <p14:tracePt t="200850" x="2271713" y="3300413"/>
          <p14:tracePt t="200865" x="2286000" y="3300413"/>
          <p14:tracePt t="200883" x="2308225" y="3300413"/>
          <p14:tracePt t="200898" x="2328863" y="3343275"/>
          <p14:tracePt t="200916" x="2328863" y="3371850"/>
          <p14:tracePt t="200933" x="2328863" y="3451225"/>
          <p14:tracePt t="200949" x="2286000" y="3529013"/>
          <p14:tracePt t="200966" x="2243138" y="3565525"/>
          <p14:tracePt t="200982" x="2200275" y="3565525"/>
          <p14:tracePt t="201000" x="2128838" y="3565525"/>
          <p14:tracePt t="201016" x="2079625" y="3565525"/>
          <p14:tracePt t="201033" x="2014538" y="3500438"/>
          <p14:tracePt t="201048" x="1985963" y="3414713"/>
          <p14:tracePt t="201066" x="1971675" y="3357563"/>
          <p14:tracePt t="201081" x="1971675" y="3336925"/>
          <p14:tracePt t="201099" x="2000250" y="3328988"/>
          <p14:tracePt t="201116" x="2014538" y="3328988"/>
          <p14:tracePt t="201132" x="2036763" y="3328988"/>
          <p14:tracePt t="201148" x="2085975" y="3351213"/>
          <p14:tracePt t="201197" x="2093913" y="3357563"/>
          <p14:tracePt t="201293" x="2100263" y="3365500"/>
          <p14:tracePt t="201373" x="2108200" y="3371850"/>
          <p14:tracePt t="201414" x="2114550" y="3379788"/>
          <p14:tracePt t="201433" x="2136775" y="3379788"/>
          <p14:tracePt t="201436" x="2165350" y="3379788"/>
          <p14:tracePt t="201449" x="2236788" y="3328988"/>
          <p14:tracePt t="201465" x="2308225" y="3208338"/>
          <p14:tracePt t="201482" x="2357438" y="3094038"/>
          <p14:tracePt t="201498" x="2386013" y="3000375"/>
          <p14:tracePt t="201515" x="2408238" y="2936875"/>
          <p14:tracePt t="201532" x="2436813" y="2865438"/>
          <p14:tracePt t="201548" x="2457450" y="2828925"/>
          <p14:tracePt t="201564" x="2471738" y="2808288"/>
          <p14:tracePt t="201582" x="2486025" y="2800350"/>
          <p14:tracePt t="201599" x="2514600" y="2794000"/>
          <p14:tracePt t="201637" x="2522538" y="2786063"/>
          <p14:tracePt t="201653" x="2522538" y="2779713"/>
          <p14:tracePt t="201657" x="2522538" y="2771775"/>
          <p14:tracePt t="201665" x="2522538" y="2714625"/>
          <p14:tracePt t="201686" x="2522538" y="2628900"/>
          <p14:tracePt t="201716" x="2543175" y="2571750"/>
          <p14:tracePt t="201731" x="2565400" y="2528888"/>
          <p14:tracePt t="201747" x="2571750" y="2493963"/>
          <p14:tracePt t="201764" x="2579688" y="2457450"/>
          <p14:tracePt t="201764" x="2579688" y="2451100"/>
          <p14:tracePt t="201782" x="2579688" y="2428875"/>
          <p14:tracePt t="201798" x="2579688" y="2408238"/>
          <p14:tracePt t="201815" x="2571750" y="2365375"/>
          <p14:tracePt t="201830" x="2565400" y="2357438"/>
          <p14:tracePt t="201849" x="2543175" y="2343150"/>
          <p14:tracePt t="201865" x="2536825" y="2328863"/>
          <p14:tracePt t="201880" x="2528888" y="2328863"/>
          <p14:tracePt t="201898" x="2522538" y="2328863"/>
          <p14:tracePt t="201914" x="2493963" y="2328863"/>
          <p14:tracePt t="201931" x="2479675" y="2328863"/>
          <p14:tracePt t="201947" x="2443163" y="2336800"/>
          <p14:tracePt t="201964" x="2436813" y="2379663"/>
          <p14:tracePt t="201981" x="2436813" y="2422525"/>
          <p14:tracePt t="201998" x="2436813" y="2493963"/>
          <p14:tracePt t="202014" x="2436813" y="2514600"/>
          <p14:tracePt t="202031" x="2457450" y="2557463"/>
          <p14:tracePt t="202047" x="2479675" y="2565400"/>
          <p14:tracePt t="202064" x="2500313" y="2565400"/>
          <p14:tracePt t="202081" x="2536825" y="2565400"/>
          <p14:tracePt t="202098" x="2579688" y="2565400"/>
          <p14:tracePt t="202114" x="2614613" y="2565400"/>
          <p14:tracePt t="202130" x="2628900" y="2565400"/>
          <p14:tracePt t="202147" x="2636838" y="2551113"/>
          <p14:tracePt t="202163" x="2636838" y="2536825"/>
          <p14:tracePt t="202181" x="2636838" y="2514600"/>
          <p14:tracePt t="202197" x="2636838" y="2500313"/>
          <p14:tracePt t="202214" x="2636838" y="2479675"/>
          <p14:tracePt t="202230" x="2628900" y="2479675"/>
          <p14:tracePt t="202247" x="2608263" y="2465388"/>
          <p14:tracePt t="202264" x="2600325" y="2465388"/>
          <p14:tracePt t="202281" x="2579688" y="2465388"/>
          <p14:tracePt t="202500" x="0" y="0"/>
        </p14:tracePtLst>
        <p14:tracePtLst>
          <p14:tracePt t="203238" x="1585913" y="4094163"/>
          <p14:tracePt t="203341" x="1571625" y="4108450"/>
          <p14:tracePt t="203349" x="1565275" y="4114800"/>
          <p14:tracePt t="203357" x="1557338" y="4122738"/>
          <p14:tracePt t="203367" x="1550988" y="4137025"/>
          <p14:tracePt t="203378" x="1543050" y="4143375"/>
          <p14:tracePt t="203395" x="1528763" y="4165600"/>
          <p14:tracePt t="203437" x="1522413" y="4171950"/>
          <p14:tracePt t="203518" x="1528763" y="4151313"/>
          <p14:tracePt t="203533" x="1543050" y="4151313"/>
          <p14:tracePt t="203542" x="1565275" y="4151313"/>
          <p14:tracePt t="203550" x="1579563" y="4151313"/>
          <p14:tracePt t="203553" x="1608138" y="4151313"/>
          <p14:tracePt t="203562" x="1636713" y="4151313"/>
          <p14:tracePt t="203579" x="1679575" y="4151313"/>
          <p14:tracePt t="203595" x="1722438" y="4151313"/>
          <p14:tracePt t="203611" x="1779588" y="4151313"/>
          <p14:tracePt t="203629" x="1836738" y="4151313"/>
          <p14:tracePt t="203645" x="1936750" y="4151313"/>
          <p14:tracePt t="203661" x="2008188" y="4151313"/>
          <p14:tracePt t="203678" x="2065338" y="4165600"/>
          <p14:tracePt t="203694" x="2114550" y="4171950"/>
          <p14:tracePt t="203711" x="2171700" y="4194175"/>
          <p14:tracePt t="203728" x="2214563" y="4200525"/>
          <p14:tracePt t="203745" x="2265363" y="4200525"/>
          <p14:tracePt t="203761" x="2308225" y="4200525"/>
          <p14:tracePt t="203779" x="2351088" y="4200525"/>
          <p14:tracePt t="203795" x="2393950" y="4200525"/>
          <p14:tracePt t="203811" x="2428875" y="4200525"/>
          <p14:tracePt t="203828" x="2451100" y="4200525"/>
          <p14:tracePt t="203828" x="2465388" y="4200525"/>
          <p14:tracePt t="203846" x="2500313" y="4200525"/>
          <p14:tracePt t="203862" x="2514600" y="4200525"/>
          <p14:tracePt t="203878" x="2528888" y="4200525"/>
          <p14:tracePt t="203895" x="2543175" y="4200525"/>
          <p14:tracePt t="203911" x="2586038" y="4200525"/>
          <p14:tracePt t="203928" x="2636838" y="4200525"/>
          <p14:tracePt t="203945" x="2714625" y="4200525"/>
          <p14:tracePt t="203962" x="2779713" y="4200525"/>
          <p14:tracePt t="203978" x="2828925" y="4200525"/>
          <p14:tracePt t="203995" x="2879725" y="4200525"/>
          <p14:tracePt t="204012" x="2908300" y="4208463"/>
          <p14:tracePt t="204028" x="2951163" y="4222750"/>
          <p14:tracePt t="204045" x="2971800" y="4222750"/>
          <p14:tracePt t="204061" x="3014663" y="4222750"/>
          <p14:tracePt t="204078" x="3028950" y="4222750"/>
          <p14:tracePt t="204095" x="3051175" y="4222750"/>
          <p14:tracePt t="204111" x="3065463" y="4222750"/>
          <p14:tracePt t="204128" x="3100388" y="4222750"/>
          <p14:tracePt t="204145" x="3128963" y="4222750"/>
          <p14:tracePt t="204161" x="3143250" y="4222750"/>
          <p14:tracePt t="204177" x="3171825" y="4200525"/>
          <p14:tracePt t="204195" x="3194050" y="4186238"/>
          <p14:tracePt t="204210" x="3200400" y="4171950"/>
          <p14:tracePt t="204227" x="3214688" y="4157663"/>
          <p14:tracePt t="204244" x="3214688" y="4151313"/>
          <p14:tracePt t="204261" x="3214688" y="4108450"/>
          <p14:tracePt t="204278" x="3214688" y="4086225"/>
          <p14:tracePt t="204294" x="3214688" y="4079875"/>
          <p14:tracePt t="204310" x="3208338" y="4057650"/>
          <p14:tracePt t="204327" x="3186113" y="4037013"/>
          <p14:tracePt t="204344" x="3151188" y="4029075"/>
          <p14:tracePt t="204361" x="3128963" y="4022725"/>
          <p14:tracePt t="204378" x="3108325" y="4022725"/>
          <p14:tracePt t="204394" x="3086100" y="4022725"/>
          <p14:tracePt t="204411" x="3051175" y="4022725"/>
          <p14:tracePt t="204427" x="3014663" y="4022725"/>
          <p14:tracePt t="204427" x="2986088" y="4022725"/>
          <p14:tracePt t="204446" x="2965450" y="4022725"/>
          <p14:tracePt t="204461" x="2871788" y="4022725"/>
          <p14:tracePt t="204477" x="2786063" y="4022725"/>
          <p14:tracePt t="204494" x="2722563" y="4022725"/>
          <p14:tracePt t="204510" x="2643188" y="4022725"/>
          <p14:tracePt t="204527" x="2571750" y="4022725"/>
          <p14:tracePt t="204543" x="2500313" y="4022725"/>
          <p14:tracePt t="204560" x="2428875" y="4022725"/>
          <p14:tracePt t="204576" x="2365375" y="4000500"/>
          <p14:tracePt t="204593" x="2293938" y="3994150"/>
          <p14:tracePt t="204610" x="2243138" y="3979863"/>
          <p14:tracePt t="204627" x="2151063" y="3979863"/>
          <p14:tracePt t="204644" x="2085975" y="3971925"/>
          <p14:tracePt t="204660" x="2028825" y="3951288"/>
          <p14:tracePt t="204660" x="2008188" y="3943350"/>
          <p14:tracePt t="204678" x="1971675" y="3937000"/>
          <p14:tracePt t="204694" x="1928813" y="3937000"/>
          <p14:tracePt t="204710" x="1871663" y="3914775"/>
          <p14:tracePt t="204726" x="1785938" y="3894138"/>
          <p14:tracePt t="204744" x="1736725" y="3886200"/>
          <p14:tracePt t="204760" x="1679575" y="3886200"/>
          <p14:tracePt t="204777" x="1657350" y="3886200"/>
          <p14:tracePt t="204794" x="1651000" y="3886200"/>
          <p14:tracePt t="204810" x="1636713" y="3879850"/>
          <p14:tracePt t="204827" x="1600200" y="3879850"/>
          <p14:tracePt t="204844" x="1571625" y="3879850"/>
          <p14:tracePt t="204860" x="1557338" y="3879850"/>
          <p14:tracePt t="204917" x="1550988" y="3879850"/>
          <p14:tracePt t="204926" x="1550988" y="3900488"/>
          <p14:tracePt t="204927" x="1585913" y="3957638"/>
          <p14:tracePt t="204943" x="1608138" y="3994150"/>
          <p14:tracePt t="204960" x="1643063" y="4008438"/>
          <p14:tracePt t="204976" x="1685925" y="4022725"/>
          <p14:tracePt t="204993" x="1743075" y="4043363"/>
          <p14:tracePt t="205010" x="1785938" y="4051300"/>
          <p14:tracePt t="205026" x="1843088" y="4071938"/>
          <p14:tracePt t="205044" x="1885950" y="4086225"/>
          <p14:tracePt t="205059" x="1943100" y="4100513"/>
          <p14:tracePt t="205077" x="1985963" y="4108450"/>
          <p14:tracePt t="205077" x="2014538" y="4122738"/>
          <p14:tracePt t="205094" x="2057400" y="4129088"/>
          <p14:tracePt t="205110" x="2093913" y="4137025"/>
          <p14:tracePt t="205126" x="2114550" y="4143375"/>
          <p14:tracePt t="205143" x="2179638" y="4143375"/>
          <p14:tracePt t="205160" x="2243138" y="4143375"/>
          <p14:tracePt t="205176" x="2336800" y="4143375"/>
          <p14:tracePt t="205193" x="2400300" y="4143375"/>
          <p14:tracePt t="205209" x="2465388" y="4143375"/>
          <p14:tracePt t="205226" x="2508250" y="4143375"/>
          <p14:tracePt t="205243" x="2536825" y="4157663"/>
          <p14:tracePt t="205259" x="2565400" y="4157663"/>
          <p14:tracePt t="205276" x="2622550" y="4157663"/>
          <p14:tracePt t="205292" x="2736850" y="4157663"/>
          <p14:tracePt t="205309" x="2800350" y="4157663"/>
          <p14:tracePt t="205326" x="2836863" y="4157663"/>
          <p14:tracePt t="205344" x="2871788" y="4157663"/>
          <p14:tracePt t="205359" x="2886075" y="4157663"/>
          <p14:tracePt t="205376" x="2914650" y="4157663"/>
          <p14:tracePt t="205392" x="2951163" y="4157663"/>
          <p14:tracePt t="205409" x="2965450" y="4157663"/>
          <p14:tracePt t="205426" x="2986088" y="4157663"/>
          <p14:tracePt t="205443" x="2994025" y="4157663"/>
          <p14:tracePt t="205478" x="3000375" y="4157663"/>
          <p14:tracePt t="205478" x="3008313" y="4157663"/>
          <p14:tracePt t="205493" x="3028950" y="4157663"/>
          <p14:tracePt t="205509" x="3043238" y="4157663"/>
          <p14:tracePt t="205526" x="3065463" y="4157663"/>
          <p14:tracePt t="205542" x="3071813" y="4157663"/>
          <p14:tracePt t="205581" x="3079750" y="4157663"/>
          <p14:tracePt t="205589" x="3100388" y="4157663"/>
          <p14:tracePt t="205596" x="3108325" y="4157663"/>
          <p14:tracePt t="205789" x="3100388" y="4157663"/>
          <p14:tracePt t="205797" x="3086100" y="4157663"/>
          <p14:tracePt t="205805" x="3079750" y="4157663"/>
          <p14:tracePt t="205813" x="3065463" y="4171950"/>
          <p14:tracePt t="205845" x="3043238" y="4171950"/>
          <p14:tracePt t="205853" x="3014663" y="4171950"/>
          <p14:tracePt t="205858" x="2986088" y="4171950"/>
          <p14:tracePt t="205875" x="2965450" y="4171950"/>
          <p14:tracePt t="205892" x="2951163" y="4171950"/>
          <p14:tracePt t="205908" x="2922588" y="4171950"/>
          <p14:tracePt t="205924" x="2871788" y="4171950"/>
          <p14:tracePt t="205943" x="2828925" y="4171950"/>
          <p14:tracePt t="205958" x="2786063" y="4179888"/>
          <p14:tracePt t="205975" x="2751138" y="4179888"/>
          <p14:tracePt t="205991" x="2728913" y="4179888"/>
          <p14:tracePt t="206009" x="2693988" y="4179888"/>
          <p14:tracePt t="206025" x="2636838" y="4179888"/>
          <p14:tracePt t="206042" x="2593975" y="4179888"/>
          <p14:tracePt t="206058" x="2557463" y="4179888"/>
          <p14:tracePt t="206074" x="2514600" y="4179888"/>
          <p14:tracePt t="206092" x="2486025" y="4179888"/>
          <p14:tracePt t="206108" x="2451100" y="4179888"/>
          <p14:tracePt t="206108" x="2436813" y="4179888"/>
          <p14:tracePt t="206125" x="2379663" y="4179888"/>
          <p14:tracePt t="206141" x="2336800" y="4179888"/>
          <p14:tracePt t="206158" x="2293938" y="4179888"/>
          <p14:tracePt t="206174" x="2228850" y="4179888"/>
          <p14:tracePt t="206191" x="2185988" y="4179888"/>
          <p14:tracePt t="206208" x="2128838" y="4179888"/>
          <p14:tracePt t="206224" x="2114550" y="4179888"/>
          <p14:tracePt t="206241" x="2100263" y="4179888"/>
          <p14:tracePt t="206258" x="2093913" y="4179888"/>
          <p14:tracePt t="206274" x="2079625" y="4179888"/>
          <p14:tracePt t="206291" x="2043113" y="4179888"/>
          <p14:tracePt t="206308" x="2014538" y="4179888"/>
          <p14:tracePt t="206324" x="1979613" y="4179888"/>
          <p14:tracePt t="206341" x="1971675" y="4179888"/>
          <p14:tracePt t="206358" x="1957388" y="4171950"/>
          <p14:tracePt t="206446" x="1928813" y="4171950"/>
          <p14:tracePt t="206462" x="1922463" y="4171950"/>
          <p14:tracePt t="206475" x="1914525" y="4165600"/>
          <p14:tracePt t="206501" x="1893888" y="4165600"/>
          <p14:tracePt t="206509" x="1851025" y="4151313"/>
          <p14:tracePt t="206517" x="1836738" y="4143375"/>
          <p14:tracePt t="206525" x="1828800" y="4143375"/>
          <p14:tracePt t="206540" x="1808163" y="4137025"/>
          <p14:tracePt t="206582" x="1800225" y="4129088"/>
          <p14:tracePt t="206598" x="1793875" y="4122738"/>
          <p14:tracePt t="206614" x="1771650" y="4114800"/>
          <p14:tracePt t="206630" x="1765300" y="4114800"/>
          <p14:tracePt t="206636" x="1757363" y="4114800"/>
          <p14:tracePt t="206644" x="1751013" y="4108450"/>
          <p14:tracePt t="206657" x="1736725" y="4108450"/>
          <p14:tracePt t="206674" x="1728788" y="4108450"/>
          <p14:tracePt t="206690" x="1722438" y="4100513"/>
          <p14:tracePt t="206707" x="1714500" y="4094163"/>
          <p14:tracePt t="208749" x="1714500" y="4086225"/>
          <p14:tracePt t="208758" x="1714500" y="4079875"/>
          <p14:tracePt t="208774" x="1722438" y="4079875"/>
          <p14:tracePt t="208788" x="1728788" y="4071938"/>
          <p14:tracePt t="208791" x="1736725" y="4065588"/>
          <p14:tracePt t="208804" x="1736725" y="4051300"/>
          <p14:tracePt t="208821" x="1743075" y="4014788"/>
          <p14:tracePt t="208838" x="1743075" y="4000500"/>
          <p14:tracePt t="208855" x="1743075" y="3979863"/>
          <p14:tracePt t="208871" x="1751013" y="3965575"/>
          <p14:tracePt t="208917" x="1757363" y="3957638"/>
          <p14:tracePt t="208925" x="1785938" y="3937000"/>
          <p14:tracePt t="208934" x="1793875" y="3937000"/>
          <p14:tracePt t="208939" x="1808163" y="3929063"/>
          <p14:tracePt t="208981" x="1828800" y="3922713"/>
          <p14:tracePt t="208989" x="1871663" y="3879850"/>
          <p14:tracePt t="208997" x="1900238" y="3851275"/>
          <p14:tracePt t="209006" x="1928813" y="3779838"/>
          <p14:tracePt t="209020" x="1965325" y="3708400"/>
          <p14:tracePt t="209038" x="1993900" y="3657600"/>
          <p14:tracePt t="209055" x="2000250" y="3636963"/>
          <p14:tracePt t="209070" x="2014538" y="3600450"/>
          <p14:tracePt t="209087" x="2014538" y="3557588"/>
          <p14:tracePt t="209104" x="2014538" y="3494088"/>
          <p14:tracePt t="209121" x="2014538" y="3429000"/>
          <p14:tracePt t="209137" x="2014538" y="3386138"/>
          <p14:tracePt t="209154" x="2014538" y="3343275"/>
          <p14:tracePt t="209171" x="2014538" y="3308350"/>
          <p14:tracePt t="209187" x="2000250" y="3265488"/>
          <p14:tracePt t="209204" x="1979613" y="3179763"/>
          <p14:tracePt t="209220" x="1928813" y="2979738"/>
          <p14:tracePt t="209238" x="1879600" y="2865438"/>
          <p14:tracePt t="209253" x="1857375" y="2771775"/>
          <p14:tracePt t="209270" x="1851025" y="2693988"/>
          <p14:tracePt t="209287" x="1851025" y="2600325"/>
          <p14:tracePt t="209303" x="1808163" y="2508250"/>
          <p14:tracePt t="209320" x="1779588" y="2422525"/>
          <p14:tracePt t="209337" x="1765300" y="2379663"/>
          <p14:tracePt t="209354" x="1757363" y="2343150"/>
          <p14:tracePt t="209370" x="1757363" y="2322513"/>
          <p14:tracePt t="209387" x="1757363" y="2314575"/>
          <p14:tracePt t="209403" x="1757363" y="2300288"/>
          <p14:tracePt t="209420" x="1757363" y="2271713"/>
          <p14:tracePt t="209420" x="1757363" y="2257425"/>
          <p14:tracePt t="209438" x="1757363" y="2236788"/>
          <p14:tracePt t="209453" x="1757363" y="2200275"/>
          <p14:tracePt t="209471" x="1751013" y="2185988"/>
          <p14:tracePt t="209486" x="1751013" y="2151063"/>
          <p14:tracePt t="209503" x="1743075" y="2136775"/>
          <p14:tracePt t="209519" x="1736725" y="2114550"/>
          <p14:tracePt t="209537" x="1736725" y="2100263"/>
          <p14:tracePt t="209553" x="1736725" y="2065338"/>
          <p14:tracePt t="209569" x="1736725" y="2022475"/>
          <p14:tracePt t="209586" x="1736725" y="2000250"/>
          <p14:tracePt t="209603" x="1736725" y="1993900"/>
          <p14:tracePt t="209733" x="1736725" y="2022475"/>
          <p14:tracePt t="209741" x="1736725" y="2071688"/>
          <p14:tracePt t="209756" x="1736725" y="2093913"/>
          <p14:tracePt t="209763" x="1736725" y="2114550"/>
          <p14:tracePt t="209770" x="1736725" y="2151063"/>
          <p14:tracePt t="209786" x="1736725" y="2165350"/>
          <p14:tracePt t="209803" x="1736725" y="2185988"/>
          <p14:tracePt t="209933" x="1757363" y="2151063"/>
          <p14:tracePt t="209941" x="1757363" y="2143125"/>
          <p14:tracePt t="209942" x="1771650" y="2128838"/>
          <p14:tracePt t="209952" x="1771650" y="2085975"/>
          <p14:tracePt t="209970" x="1779588" y="2057400"/>
          <p14:tracePt t="209987" x="1779588" y="2022475"/>
          <p14:tracePt t="210002" x="1785938" y="2008188"/>
          <p14:tracePt t="210126" x="1785938" y="2022475"/>
          <p14:tracePt t="210128" x="1785938" y="2071688"/>
          <p14:tracePt t="210137" x="1779588" y="2100263"/>
          <p14:tracePt t="210153" x="1765300" y="2143125"/>
          <p14:tracePt t="210170" x="1765300" y="2171700"/>
          <p14:tracePt t="210185" x="1765300" y="2179638"/>
          <p14:tracePt t="210202" x="1765300" y="2200275"/>
          <p14:tracePt t="210270" x="1765300" y="2208213"/>
          <p14:tracePt t="210277" x="1765300" y="2214563"/>
          <p14:tracePt t="210283" x="1765300" y="2222500"/>
          <p14:tracePt t="210302" x="1765300" y="2236788"/>
          <p14:tracePt t="210319" x="1765300" y="2243138"/>
          <p14:tracePt t="210373" x="1765300" y="2251075"/>
          <p14:tracePt t="210388" x="1765300" y="2257425"/>
          <p14:tracePt t="210421" x="1765300" y="2271713"/>
          <p14:tracePt t="210425" x="1765300" y="2279650"/>
          <p14:tracePt t="210437" x="1765300" y="2286000"/>
          <p14:tracePt t="210438" x="1765300" y="2293938"/>
          <p14:tracePt t="210462" x="1765300" y="2308225"/>
          <p14:tracePt t="210470" x="1765300" y="2314575"/>
          <p14:tracePt t="210485" x="1765300" y="2351088"/>
          <p14:tracePt t="210503" x="1765300" y="2365375"/>
          <p14:tracePt t="210518" x="1765300" y="2393950"/>
          <p14:tracePt t="210535" x="1765300" y="2428875"/>
          <p14:tracePt t="210552" x="1765300" y="2443163"/>
          <p14:tracePt t="210568" x="1765300" y="2471738"/>
          <p14:tracePt t="210586" x="1765300" y="2508250"/>
          <p14:tracePt t="210601" x="1765300" y="2522538"/>
          <p14:tracePt t="210619" x="1765300" y="2543175"/>
          <p14:tracePt t="210635" x="1765300" y="2557463"/>
          <p14:tracePt t="210651" x="1765300" y="2565400"/>
          <p14:tracePt t="210668" x="1765300" y="2586038"/>
          <p14:tracePt t="210686" x="1765300" y="2600325"/>
          <p14:tracePt t="210701" x="1765300" y="2614613"/>
          <p14:tracePt t="210718" x="1765300" y="2622550"/>
          <p14:tracePt t="210734" x="1765300" y="2643188"/>
          <p14:tracePt t="210751" x="1765300" y="2665413"/>
          <p14:tracePt t="210768" x="1765300" y="2686050"/>
          <p14:tracePt t="210784" x="1765300" y="2722563"/>
          <p14:tracePt t="210802" x="1765300" y="2743200"/>
          <p14:tracePt t="210854" x="1765300" y="2751138"/>
          <p14:tracePt t="210862" x="1757363" y="2757488"/>
          <p14:tracePt t="210871" x="1757363" y="2771775"/>
          <p14:tracePt t="210885" x="1751013" y="2794000"/>
          <p14:tracePt t="211013" x="1751013" y="2786063"/>
          <p14:tracePt t="211022" x="1751013" y="2771775"/>
          <p14:tracePt t="211022" x="1751013" y="2757488"/>
          <p14:tracePt t="211035" x="1751013" y="2722563"/>
          <p14:tracePt t="211051" x="1771650" y="2686050"/>
          <p14:tracePt t="211158" x="1771650" y="2671763"/>
          <p14:tracePt t="212477" x="1771650" y="2665413"/>
          <p14:tracePt t="212494" x="1785938" y="2651125"/>
          <p14:tracePt t="212509" x="1800225" y="2651125"/>
          <p14:tracePt t="212517" x="1808163" y="2643188"/>
          <p14:tracePt t="212526" x="1814513" y="2643188"/>
          <p14:tracePt t="212533" x="1843088" y="2643188"/>
          <p14:tracePt t="212548" x="1857375" y="2622550"/>
          <p14:tracePt t="212565" x="1865313" y="2622550"/>
          <p14:tracePt t="212582" x="1908175" y="2622550"/>
          <p14:tracePt t="212599" x="1928813" y="2622550"/>
          <p14:tracePt t="212616" x="1943100" y="2622550"/>
          <p14:tracePt t="212632" x="1965325" y="2614613"/>
          <p14:tracePt t="212649" x="1993900" y="2608263"/>
          <p14:tracePt t="212666" x="2000250" y="2608263"/>
          <p14:tracePt t="212682" x="2008188" y="2608263"/>
          <p14:tracePt t="212716" x="2014538" y="2608263"/>
          <p14:tracePt t="212732" x="2022475" y="2608263"/>
          <p14:tracePt t="212732" x="2057400" y="2608263"/>
          <p14:tracePt t="212749" x="2093913" y="2608263"/>
          <p14:tracePt t="212766" x="2128838" y="2608263"/>
          <p14:tracePt t="212782" x="2136775" y="2608263"/>
          <p14:tracePt t="212799" x="2157413" y="2608263"/>
          <p14:tracePt t="212816" x="2165350" y="2608263"/>
          <p14:tracePt t="212831" x="2171700" y="2608263"/>
          <p14:tracePt t="212849" x="2179638" y="2608263"/>
          <p14:tracePt t="212865" x="2193925" y="2608263"/>
          <p14:tracePt t="212882" x="2208213" y="2608263"/>
          <p14:tracePt t="212898" x="2214563" y="2608263"/>
          <p14:tracePt t="212965" x="2228850" y="2608263"/>
          <p14:tracePt t="212981" x="2236788" y="2608263"/>
          <p14:tracePt t="213045" x="2251075" y="2608263"/>
          <p14:tracePt t="213053" x="2257425" y="2608263"/>
          <p14:tracePt t="213069" x="2271713" y="2608263"/>
          <p14:tracePt t="213085" x="2286000" y="2608263"/>
          <p14:tracePt t="213098" x="2293938" y="2608263"/>
          <p14:tracePt t="213100" x="2314575" y="2608263"/>
          <p14:tracePt t="213141" x="2322513" y="2608263"/>
          <p14:tracePt t="213237" x="2314575" y="2608263"/>
          <p14:tracePt t="213245" x="2286000" y="2608263"/>
          <p14:tracePt t="213248" x="2265363" y="2608263"/>
          <p14:tracePt t="213264" x="2222500" y="2608263"/>
          <p14:tracePt t="213281" x="2157413" y="2608263"/>
          <p14:tracePt t="213298" x="2114550" y="2608263"/>
          <p14:tracePt t="213314" x="2085975" y="2608263"/>
          <p14:tracePt t="213331" x="2043113" y="2608263"/>
          <p14:tracePt t="213347" x="2014538" y="2600325"/>
          <p14:tracePt t="213365" x="1979613" y="2600325"/>
          <p14:tracePt t="213380" x="1928813" y="2600325"/>
          <p14:tracePt t="213398" x="1900238" y="2600325"/>
          <p14:tracePt t="213414" x="1865313" y="2600325"/>
          <p14:tracePt t="213431" x="1851025" y="2600325"/>
          <p14:tracePt t="213448" x="1828800" y="2600325"/>
          <p14:tracePt t="213464" x="1814513" y="2600325"/>
          <p14:tracePt t="213482" x="1808163" y="2600325"/>
          <p14:tracePt t="213497" x="1793875" y="2600325"/>
          <p14:tracePt t="213514" x="1785938" y="2600325"/>
          <p14:tracePt t="213637" x="1785938" y="2571750"/>
          <p14:tracePt t="213645" x="1793875" y="2571750"/>
          <p14:tracePt t="213653" x="1814513" y="2571750"/>
          <p14:tracePt t="213655" x="1857375" y="2571750"/>
          <p14:tracePt t="213663" x="1900238" y="2565400"/>
          <p14:tracePt t="213681" x="1957388" y="2565400"/>
          <p14:tracePt t="213698" x="2008188" y="2565400"/>
          <p14:tracePt t="213714" x="2043113" y="2565400"/>
          <p14:tracePt t="213731" x="2085975" y="2565400"/>
          <p14:tracePt t="213747" x="2128838" y="2565400"/>
          <p14:tracePt t="213764" x="2165350" y="2565400"/>
          <p14:tracePt t="213781" x="2179638" y="2565400"/>
          <p14:tracePt t="213798" x="2214563" y="2565400"/>
          <p14:tracePt t="213814" x="2251075" y="2557463"/>
          <p14:tracePt t="213830" x="2265363" y="2557463"/>
          <p14:tracePt t="213847" x="2286000" y="2557463"/>
          <p14:tracePt t="213863" x="2300288" y="2557463"/>
          <p14:tracePt t="213881" x="2322513" y="2557463"/>
          <p14:tracePt t="213896" x="2336800" y="2557463"/>
          <p14:tracePt t="213913" x="2357438" y="2557463"/>
          <p14:tracePt t="213930" x="2365375" y="2557463"/>
          <p14:tracePt t="213947" x="2371725" y="2557463"/>
          <p14:tracePt t="213982" x="2379663" y="2557463"/>
          <p14:tracePt t="214093" x="2357438" y="2557463"/>
          <p14:tracePt t="214101" x="2279650" y="2557463"/>
          <p14:tracePt t="214108" x="2257425" y="2557463"/>
          <p14:tracePt t="214113" x="2200275" y="2557463"/>
          <p14:tracePt t="214130" x="2151063" y="2557463"/>
          <p14:tracePt t="214147" x="2114550" y="2557463"/>
          <p14:tracePt t="214163" x="2085975" y="2557463"/>
          <p14:tracePt t="214180" x="2071688" y="2557463"/>
          <p14:tracePt t="214196" x="2036763" y="2551113"/>
          <p14:tracePt t="214214" x="2022475" y="2543175"/>
          <p14:tracePt t="214230" x="1993900" y="2522538"/>
          <p14:tracePt t="214246" x="1965325" y="2522538"/>
          <p14:tracePt t="214263" x="1951038" y="2514600"/>
          <p14:tracePt t="214301" x="1936750" y="2514600"/>
          <p14:tracePt t="214333" x="1928813" y="2514600"/>
          <p14:tracePt t="214461" x="1957388" y="2514600"/>
          <p14:tracePt t="214469" x="1985963" y="2522538"/>
          <p14:tracePt t="214475" x="2008188" y="2522538"/>
          <p14:tracePt t="214482" x="2043113" y="2536825"/>
          <p14:tracePt t="214496" x="2065338" y="2536825"/>
          <p14:tracePt t="214513" x="2093913" y="2536825"/>
          <p14:tracePt t="214529" x="2128838" y="2536825"/>
          <p14:tracePt t="214546" x="2179638" y="2536825"/>
          <p14:tracePt t="214563" x="2200275" y="2536825"/>
          <p14:tracePt t="214580" x="2228850" y="2536825"/>
          <p14:tracePt t="214597" x="2257425" y="2536825"/>
          <p14:tracePt t="214613" x="2308225" y="2536825"/>
          <p14:tracePt t="214629" x="2328863" y="2536825"/>
          <p14:tracePt t="214645" x="2343150" y="2536825"/>
          <p14:tracePt t="214662" x="2365375" y="2536825"/>
          <p14:tracePt t="214679" x="2386013" y="2536825"/>
          <p14:tracePt t="214726" x="2400300" y="2536825"/>
          <p14:tracePt t="214781" x="2365375" y="2536825"/>
          <p14:tracePt t="214789" x="2328863" y="2536825"/>
          <p14:tracePt t="214798" x="2308225" y="2536825"/>
          <p14:tracePt t="214805" x="2271713" y="2536825"/>
          <p14:tracePt t="214812" x="2228850" y="2536825"/>
          <p14:tracePt t="214812" x="2185988" y="2536825"/>
          <p14:tracePt t="214829" x="2136775" y="2536825"/>
          <p14:tracePt t="214846" x="2085975" y="2536825"/>
          <p14:tracePt t="214863" x="2043113" y="2536825"/>
          <p14:tracePt t="214879" x="2000250" y="2536825"/>
          <p14:tracePt t="214896" x="1957388" y="2536825"/>
          <p14:tracePt t="214912" x="1914525" y="2536825"/>
          <p14:tracePt t="214929" x="1857375" y="2551113"/>
          <p14:tracePt t="214945" x="1843088" y="2551113"/>
          <p14:tracePt t="214962" x="1836738" y="2551113"/>
          <p14:tracePt t="214979" x="1800225" y="2551113"/>
          <p14:tracePt t="214996" x="1785938" y="2551113"/>
          <p14:tracePt t="215012" x="1765300" y="2551113"/>
          <p14:tracePt t="215029" x="1757363" y="2551113"/>
          <p14:tracePt t="215157" x="1793875" y="2551113"/>
          <p14:tracePt t="215165" x="1822450" y="2551113"/>
          <p14:tracePt t="215173" x="1843088" y="2551113"/>
          <p14:tracePt t="215181" x="1922463" y="2551113"/>
          <p14:tracePt t="215195" x="1979613" y="2551113"/>
          <p14:tracePt t="215212" x="2022475" y="2551113"/>
          <p14:tracePt t="215212" x="2036763" y="2551113"/>
          <p14:tracePt t="215230" x="2065338" y="2551113"/>
          <p14:tracePt t="215245" x="2093913" y="2551113"/>
          <p14:tracePt t="215262" x="2114550" y="2551113"/>
          <p14:tracePt t="215278" x="2136775" y="2551113"/>
          <p14:tracePt t="215295" x="2143125" y="2551113"/>
          <p14:tracePt t="215333" x="2151063" y="2551113"/>
          <p14:tracePt t="215429" x="2151063" y="2557463"/>
          <p14:tracePt t="215441" x="2114550" y="2565400"/>
          <p14:tracePt t="215445" x="2100263" y="2565400"/>
          <p14:tracePt t="215446" x="2043113" y="2586038"/>
          <p14:tracePt t="215462" x="1965325" y="2586038"/>
          <p14:tracePt t="215478" x="1922463" y="2586038"/>
          <p14:tracePt t="215494" x="1908175" y="2586038"/>
          <p14:tracePt t="215512" x="1871663" y="2586038"/>
          <p14:tracePt t="215528" x="1857375" y="2557463"/>
          <p14:tracePt t="215545" x="1843088" y="2536825"/>
          <p14:tracePt t="215562" x="1822450" y="2493963"/>
          <p14:tracePt t="215578" x="1814513" y="2451100"/>
          <p14:tracePt t="215596" x="1771650" y="2365375"/>
          <p14:tracePt t="215611" x="1743075" y="2308225"/>
          <p14:tracePt t="215628" x="1722438" y="2228850"/>
          <p14:tracePt t="215644" x="1714500" y="2122488"/>
          <p14:tracePt t="215662" x="1714500" y="2051050"/>
          <p14:tracePt t="215678" x="1714500" y="1979613"/>
          <p14:tracePt t="215695" x="1714500" y="1922463"/>
          <p14:tracePt t="215711" x="1693863" y="1879600"/>
          <p14:tracePt t="215727" x="1693863" y="1843088"/>
          <p14:tracePt t="215744" x="1693863" y="1828800"/>
          <p14:tracePt t="215761" x="1693863" y="1808163"/>
          <p14:tracePt t="215778" x="1685925" y="1800225"/>
          <p14:tracePt t="215813" x="1685925" y="1793875"/>
          <p14:tracePt t="215893" x="1693863" y="1785938"/>
          <p14:tracePt t="215901" x="1722438" y="1785938"/>
          <p14:tracePt t="215909" x="1743075" y="1785938"/>
          <p14:tracePt t="215917" x="1793875" y="1785938"/>
          <p14:tracePt t="215927" x="1843088" y="1808163"/>
          <p14:tracePt t="215944" x="1885950" y="1808163"/>
          <p14:tracePt t="215961" x="1928813" y="1814513"/>
          <p14:tracePt t="215978" x="1965325" y="1814513"/>
          <p14:tracePt t="215994" x="2000250" y="1822450"/>
          <p14:tracePt t="216012" x="2043113" y="1822450"/>
          <p14:tracePt t="216027" x="2071688" y="1822450"/>
          <p14:tracePt t="216044" x="2079625" y="1822450"/>
          <p14:tracePt t="216061" x="2093913" y="1822450"/>
          <p14:tracePt t="216078" x="2114550" y="1822450"/>
          <p14:tracePt t="216173" x="2114550" y="1828800"/>
          <p14:tracePt t="216181" x="2093913" y="1828800"/>
          <p14:tracePt t="216188" x="2079625" y="1851025"/>
          <p14:tracePt t="216194" x="2036763" y="1857375"/>
          <p14:tracePt t="216210" x="2022475" y="1871663"/>
          <p14:tracePt t="216227" x="1979613" y="1908175"/>
          <p14:tracePt t="216244" x="1936750" y="1979613"/>
          <p14:tracePt t="216261" x="1928813" y="2022475"/>
          <p14:tracePt t="216277" x="1928813" y="2079625"/>
          <p14:tracePt t="216294" x="1928813" y="2100263"/>
          <p14:tracePt t="216310" x="1928813" y="2128838"/>
          <p14:tracePt t="216326" x="1928813" y="2157413"/>
          <p14:tracePt t="216344" x="1928813" y="2171700"/>
          <p14:tracePt t="216360" x="1928813" y="2185988"/>
          <p14:tracePt t="216377" x="1928813" y="2193925"/>
          <p14:tracePt t="216413" x="1928813" y="2200275"/>
          <p14:tracePt t="216430" x="1928813" y="2214563"/>
          <p14:tracePt t="216446" x="1928813" y="2228850"/>
          <p14:tracePt t="216446" x="1928813" y="2236788"/>
          <p14:tracePt t="216460" x="1908175" y="2257425"/>
          <p14:tracePt t="216477" x="1879600" y="2279650"/>
          <p14:tracePt t="216494" x="1865313" y="2279650"/>
          <p14:tracePt t="216510" x="1843088" y="2286000"/>
          <p14:tracePt t="216527" x="1836738" y="2286000"/>
          <p14:tracePt t="216543" x="1828800" y="2286000"/>
          <p14:tracePt t="216560" x="1822450" y="2286000"/>
          <p14:tracePt t="216597" x="1808163" y="2286000"/>
          <p14:tracePt t="216685" x="1828800" y="2271713"/>
          <p14:tracePt t="216694" x="1885950" y="2251075"/>
          <p14:tracePt t="216701" x="1928813" y="2243138"/>
          <p14:tracePt t="216710" x="1979613" y="2243138"/>
          <p14:tracePt t="216727" x="1993900" y="2228850"/>
          <p14:tracePt t="216789" x="2000250" y="2228850"/>
          <p14:tracePt t="216797" x="2000250" y="2251075"/>
          <p14:tracePt t="216805" x="2000250" y="2257425"/>
          <p14:tracePt t="216826" x="2000250" y="2286000"/>
          <p14:tracePt t="216827" x="2000250" y="2300288"/>
          <p14:tracePt t="216843" x="1971675" y="2343150"/>
          <p14:tracePt t="216860" x="1928813" y="2343150"/>
          <p14:tracePt t="216876" x="1914525" y="2343150"/>
          <p14:tracePt t="216917" x="1908175" y="2343150"/>
          <p14:tracePt t="216925" x="1893888" y="2271713"/>
          <p14:tracePt t="216927" x="1893888" y="2179638"/>
          <p14:tracePt t="216943" x="1893888" y="2114550"/>
          <p14:tracePt t="216960" x="1914525" y="2065338"/>
          <p14:tracePt t="216977" x="1936750" y="2043113"/>
          <p14:tracePt t="217037" x="1943100" y="2051050"/>
          <p14:tracePt t="217045" x="1957388" y="2122488"/>
          <p14:tracePt t="217053" x="1979613" y="2179638"/>
          <p14:tracePt t="217061" x="1985963" y="2257425"/>
          <p14:tracePt t="217076" x="1985963" y="2322513"/>
          <p14:tracePt t="217093" x="1985963" y="2365375"/>
          <p14:tracePt t="217109" x="1957388" y="2379663"/>
          <p14:tracePt t="217126" x="1951038" y="2379663"/>
          <p14:tracePt t="217182" x="1943100" y="2365375"/>
          <p14:tracePt t="217190" x="1943100" y="2328863"/>
          <p14:tracePt t="217198" x="1943100" y="2308225"/>
          <p14:tracePt t="217205" x="1943100" y="2300288"/>
          <p14:tracePt t="217213" x="1951038" y="2279650"/>
          <p14:tracePt t="217253" x="1957388" y="2279650"/>
          <p14:tracePt t="217253" x="1993900" y="2279650"/>
          <p14:tracePt t="217270" x="2022475" y="2300288"/>
          <p14:tracePt t="217277" x="2043113" y="2343150"/>
          <p14:tracePt t="217291" x="2051050" y="2400300"/>
          <p14:tracePt t="217293" x="2093913" y="2579688"/>
          <p14:tracePt t="217293" x="2093913" y="2643188"/>
          <p14:tracePt t="217310" x="2093913" y="2836863"/>
          <p14:tracePt t="217326" x="2057400" y="3065463"/>
          <p14:tracePt t="217343" x="1965325" y="3300413"/>
          <p14:tracePt t="217358" x="1879600" y="3543300"/>
          <p14:tracePt t="217376" x="1800225" y="3765550"/>
          <p14:tracePt t="217391" x="1728788" y="3979863"/>
          <p14:tracePt t="217408" x="1685925" y="4108450"/>
          <p14:tracePt t="217425" x="1671638" y="4214813"/>
          <p14:tracePt t="217443" x="1636713" y="4314825"/>
          <p14:tracePt t="217459" x="1614488" y="4408488"/>
          <p14:tracePt t="217474" x="1571625" y="4514850"/>
          <p14:tracePt t="217492" x="1550988" y="4600575"/>
          <p14:tracePt t="217509" x="1514475" y="4700588"/>
          <p14:tracePt t="217526" x="1500188" y="4772025"/>
          <p14:tracePt t="217542" x="1471613" y="4829175"/>
          <p14:tracePt t="217559" x="1465263" y="4872038"/>
          <p14:tracePt t="217575" x="1457325" y="4922838"/>
          <p14:tracePt t="217592" x="1428750" y="4986338"/>
          <p14:tracePt t="217609" x="1408113" y="5022850"/>
          <p14:tracePt t="217625" x="1379538" y="5080000"/>
          <p14:tracePt t="217642" x="1371600" y="5100638"/>
          <p14:tracePt t="217658" x="1343025" y="5151438"/>
          <p14:tracePt t="217675" x="1336675" y="5157788"/>
          <p14:tracePt t="217691" x="1328738" y="5180013"/>
          <p14:tracePt t="217709" x="1300163" y="5229225"/>
          <p14:tracePt t="217725" x="1293813" y="5280025"/>
          <p14:tracePt t="217742" x="1285875" y="5300663"/>
          <p14:tracePt t="217758" x="1279525" y="5314950"/>
          <p14:tracePt t="217775" x="1250950" y="5351463"/>
          <p14:tracePt t="217792" x="1236663" y="5365750"/>
          <p14:tracePt t="217808" x="1214438" y="5394325"/>
          <p14:tracePt t="217826" x="1200150" y="5408613"/>
          <p14:tracePt t="217841" x="1179513" y="5422900"/>
          <p14:tracePt t="217893" x="1171575" y="5429250"/>
          <p14:tracePt t="217910" x="1171575" y="5437188"/>
          <p14:tracePt t="217918" x="1165225" y="5443538"/>
          <p14:tracePt t="217935" x="1157288" y="5451475"/>
          <p14:tracePt t="217950" x="1157288" y="5457825"/>
          <p14:tracePt t="217960" x="1157288" y="5465763"/>
          <p14:tracePt t="217966" x="1143000" y="5486400"/>
          <p14:tracePt t="217975" x="1143000" y="5494338"/>
          <p14:tracePt t="217991" x="1136650" y="5514975"/>
          <p14:tracePt t="218093" x="1136650" y="5522913"/>
          <p14:tracePt t="218101" x="1143000" y="5529263"/>
          <p14:tracePt t="218115" x="1157288" y="5543550"/>
          <p14:tracePt t="218124" x="1200150" y="5557838"/>
          <p14:tracePt t="218141" x="1228725" y="5557838"/>
          <p14:tracePt t="218158" x="1265238" y="5565775"/>
          <p14:tracePt t="218174" x="1350963" y="5600700"/>
          <p14:tracePt t="218191" x="1436688" y="5600700"/>
          <p14:tracePt t="218207" x="1514475" y="5608638"/>
          <p14:tracePt t="218224" x="1571625" y="5614988"/>
          <p14:tracePt t="218241" x="1651000" y="5637213"/>
          <p14:tracePt t="218257" x="1743075" y="5637213"/>
          <p14:tracePt t="218275" x="1879600" y="5637213"/>
          <p14:tracePt t="218290" x="2051050" y="5637213"/>
          <p14:tracePt t="218308" x="2214563" y="5651500"/>
          <p14:tracePt t="218323" x="2314575" y="5665788"/>
          <p14:tracePt t="218323" x="2351088" y="5672138"/>
          <p14:tracePt t="218341" x="2408238" y="5672138"/>
          <p14:tracePt t="218357" x="2471738" y="5672138"/>
          <p14:tracePt t="218374" x="2551113" y="5672138"/>
          <p14:tracePt t="218391" x="2657475" y="5672138"/>
          <p14:tracePt t="218407" x="2779713" y="5672138"/>
          <p14:tracePt t="218424" x="2843213" y="5672138"/>
          <p14:tracePt t="218441" x="2936875" y="5672138"/>
          <p14:tracePt t="218458" x="3000375" y="5672138"/>
          <p14:tracePt t="218474" x="3143250" y="5672138"/>
          <p14:tracePt t="218494" x="3179763" y="5672138"/>
          <p14:tracePt t="218507" x="3251200" y="5672138"/>
          <p14:tracePt t="218524" x="3351213" y="5672138"/>
          <p14:tracePt t="218540" x="3443288" y="5672138"/>
          <p14:tracePt t="218557" x="3551238" y="5672138"/>
          <p14:tracePt t="218574" x="3629025" y="5672138"/>
          <p14:tracePt t="218590" x="3708400" y="5672138"/>
          <p14:tracePt t="218607" x="3808413" y="5672138"/>
          <p14:tracePt t="218623" x="3900488" y="5672138"/>
          <p14:tracePt t="218640" x="3994150" y="5672138"/>
          <p14:tracePt t="218657" x="4057650" y="5672138"/>
          <p14:tracePt t="218674" x="4137025" y="5672138"/>
          <p14:tracePt t="218690" x="4265613" y="5643563"/>
          <p14:tracePt t="218707" x="4365625" y="5637213"/>
          <p14:tracePt t="218707" x="4437063" y="5622925"/>
          <p14:tracePt t="218726" x="4537075" y="5608638"/>
          <p14:tracePt t="218743" x="4572000" y="5608638"/>
          <p14:tracePt t="218757" x="4637088" y="5594350"/>
          <p14:tracePt t="218773" x="4679950" y="5580063"/>
          <p14:tracePt t="218791" x="4757738" y="5572125"/>
          <p14:tracePt t="218807" x="4814888" y="5565775"/>
          <p14:tracePt t="218824" x="4908550" y="5543550"/>
          <p14:tracePt t="218840" x="4972050" y="5543550"/>
          <p14:tracePt t="218857" x="5008563" y="5543550"/>
          <p14:tracePt t="218874" x="5043488" y="5529263"/>
          <p14:tracePt t="218890" x="5057775" y="5529263"/>
          <p14:tracePt t="218908" x="5080000" y="5529263"/>
          <p14:tracePt t="218923" x="5086350" y="5529263"/>
          <p14:tracePt t="218940" x="5094288" y="5522913"/>
          <p14:tracePt t="218981" x="5108575" y="5522913"/>
          <p14:tracePt t="218989" x="5122863" y="5522913"/>
          <p14:tracePt t="219061" x="5114925" y="5522913"/>
          <p14:tracePt t="219069" x="5094288" y="5522913"/>
          <p14:tracePt t="219077" x="5065713" y="5522913"/>
          <p14:tracePt t="219081" x="5037138" y="5522913"/>
          <p14:tracePt t="219090" x="4986338" y="5522913"/>
          <p14:tracePt t="219106" x="4894263" y="5537200"/>
          <p14:tracePt t="219123" x="4800600" y="5551488"/>
          <p14:tracePt t="219140" x="4737100" y="5551488"/>
          <p14:tracePt t="219157" x="4657725" y="5551488"/>
          <p14:tracePt t="219173" x="4579938" y="5557838"/>
          <p14:tracePt t="219190" x="4543425" y="5565775"/>
          <p14:tracePt t="219207" x="4471988" y="5565775"/>
          <p14:tracePt t="219223" x="4422775" y="5565775"/>
          <p14:tracePt t="219240" x="4365625" y="5565775"/>
          <p14:tracePt t="219255" x="4322763" y="5565775"/>
          <p14:tracePt t="219273" x="4279900" y="5565775"/>
          <p14:tracePt t="219289" x="4237038" y="5565775"/>
          <p14:tracePt t="219306" x="4200525" y="5565775"/>
          <p14:tracePt t="219323" x="4143375" y="5586413"/>
          <p14:tracePt t="219339" x="4065588" y="5594350"/>
          <p14:tracePt t="219356" x="3965575" y="5594350"/>
          <p14:tracePt t="219372" x="3771900" y="5594350"/>
          <p14:tracePt t="219389" x="3665538" y="5594350"/>
          <p14:tracePt t="219406" x="3557588" y="5594350"/>
          <p14:tracePt t="219423" x="3465513" y="5594350"/>
          <p14:tracePt t="219438" x="3379788" y="5594350"/>
          <p14:tracePt t="219456" x="3300413" y="5594350"/>
          <p14:tracePt t="219472" x="3208338" y="5594350"/>
          <p14:tracePt t="219488" x="3108325" y="5594350"/>
          <p14:tracePt t="219506" x="3028950" y="5594350"/>
          <p14:tracePt t="219522" x="2971800" y="5594350"/>
          <p14:tracePt t="219539" x="2894013" y="5586413"/>
          <p14:tracePt t="219555" x="2814638" y="5572125"/>
          <p14:tracePt t="219572" x="2736850" y="5572125"/>
          <p14:tracePt t="219589" x="2614613" y="5543550"/>
          <p14:tracePt t="219605" x="2536825" y="5543550"/>
          <p14:tracePt t="219621" x="2457450" y="5537200"/>
          <p14:tracePt t="219639" x="2379663" y="5537200"/>
          <p14:tracePt t="219655" x="2308225" y="5514975"/>
          <p14:tracePt t="219672" x="2265363" y="5514975"/>
          <p14:tracePt t="219689" x="2157413" y="5480050"/>
          <p14:tracePt t="219705" x="2028825" y="5472113"/>
          <p14:tracePt t="219722" x="1893888" y="5472113"/>
          <p14:tracePt t="219739" x="1785938" y="5472113"/>
          <p14:tracePt t="219755" x="1693863" y="5472113"/>
          <p14:tracePt t="219771" x="1593850" y="5472113"/>
          <p14:tracePt t="219789" x="1508125" y="5472113"/>
          <p14:tracePt t="219805" x="1322388" y="5472113"/>
          <p14:tracePt t="219822" x="1193800" y="5457825"/>
          <p14:tracePt t="219838" x="1136650" y="5457825"/>
          <p14:tracePt t="219855" x="1100138" y="5457825"/>
          <p14:tracePt t="219997" x="1100138" y="5443538"/>
          <p14:tracePt t="220005" x="1136650" y="5437188"/>
          <p14:tracePt t="220013" x="1228725" y="5408613"/>
          <p14:tracePt t="220021" x="1328738" y="5380038"/>
          <p14:tracePt t="220022" x="1557338" y="5351463"/>
          <p14:tracePt t="220038" x="1908175" y="5280025"/>
          <p14:tracePt t="220055" x="2265363" y="5165725"/>
          <p14:tracePt t="220072" x="2551113" y="5022850"/>
          <p14:tracePt t="220089" x="2722563" y="4914900"/>
          <p14:tracePt t="220104" x="2857500" y="4814888"/>
          <p14:tracePt t="220122" x="2965450" y="4729163"/>
          <p14:tracePt t="220137" x="3071813" y="4622800"/>
          <p14:tracePt t="220154" x="3143250" y="4486275"/>
          <p14:tracePt t="220172" x="3186113" y="4329113"/>
          <p14:tracePt t="220187" x="3194050" y="4165600"/>
          <p14:tracePt t="220187" x="3194050" y="4100513"/>
          <p14:tracePt t="220205" x="3194050" y="3922713"/>
          <p14:tracePt t="220222" x="3151188" y="3743325"/>
          <p14:tracePt t="220239" x="3086100" y="3529013"/>
          <p14:tracePt t="220254" x="2957513" y="3308350"/>
          <p14:tracePt t="220271" x="2900363" y="3179763"/>
          <p14:tracePt t="220288" x="2836863" y="3057525"/>
          <p14:tracePt t="220304" x="2828925" y="2965450"/>
          <p14:tracePt t="220321" x="2771775" y="2851150"/>
          <p14:tracePt t="220338" x="2722563" y="2751138"/>
          <p14:tracePt t="220355" x="2693988" y="2700338"/>
          <p14:tracePt t="220370" x="2671763" y="2665413"/>
          <p14:tracePt t="220388" x="2643188" y="2636838"/>
          <p14:tracePt t="220404" x="2622550" y="2608263"/>
          <p14:tracePt t="220404" x="2600325" y="2593975"/>
          <p14:tracePt t="220422" x="2543175" y="2565400"/>
          <p14:tracePt t="220438" x="2486025" y="2500313"/>
          <p14:tracePt t="220455" x="2428875" y="2443163"/>
          <p14:tracePt t="220471" x="2386013" y="2393950"/>
          <p14:tracePt t="220487" x="2351088" y="2336800"/>
          <p14:tracePt t="220504" x="2314575" y="2293938"/>
          <p14:tracePt t="220520" x="2265363" y="2243138"/>
          <p14:tracePt t="220537" x="2228850" y="2208213"/>
          <p14:tracePt t="220554" x="2185988" y="2200275"/>
          <p14:tracePt t="220571" x="2136775" y="2171700"/>
          <p14:tracePt t="220587" x="2093913" y="2151063"/>
          <p14:tracePt t="220605" x="2028825" y="2114550"/>
          <p14:tracePt t="220620" x="1908175" y="2057400"/>
          <p14:tracePt t="220637" x="1836738" y="2051050"/>
          <p14:tracePt t="220654" x="1793875" y="2043113"/>
          <p14:tracePt t="220670" x="1779588" y="2036763"/>
          <p14:tracePt t="220688" x="1751013" y="2036763"/>
          <p14:tracePt t="220704" x="1728788" y="2036763"/>
          <p14:tracePt t="220720" x="1714500" y="2043113"/>
          <p14:tracePt t="220737" x="1700213" y="2065338"/>
          <p14:tracePt t="220754" x="1679575" y="2085975"/>
          <p14:tracePt t="220770" x="1679575" y="2114550"/>
          <p14:tracePt t="220786" x="1685925" y="2171700"/>
          <p14:tracePt t="220804" x="1736725" y="2243138"/>
          <p14:tracePt t="220820" x="1785938" y="2322513"/>
          <p14:tracePt t="220820" x="1808163" y="2328863"/>
          <p14:tracePt t="220838" x="1828800" y="2351088"/>
          <p14:tracePt t="220854" x="1871663" y="2365375"/>
          <p14:tracePt t="220870" x="1914525" y="2365375"/>
          <p14:tracePt t="220887" x="1943100" y="2365375"/>
          <p14:tracePt t="220903" x="1951038" y="2365375"/>
          <p14:tracePt t="220920" x="1971675" y="2365375"/>
          <p14:tracePt t="220937" x="1985963" y="2365375"/>
          <p14:tracePt t="220953" x="2000250" y="2343150"/>
          <p14:tracePt t="220970" x="2022475" y="2300288"/>
          <p14:tracePt t="220987" x="2022475" y="2271713"/>
          <p14:tracePt t="221003" x="2014538" y="2222500"/>
          <p14:tracePt t="221020" x="1979613" y="2200275"/>
          <p14:tracePt t="221036" x="1957388" y="2179638"/>
          <p14:tracePt t="221054" x="1943100" y="2179638"/>
          <p14:tracePt t="221070" x="1908175" y="2179638"/>
          <p14:tracePt t="221087" x="1865313" y="2179638"/>
          <p14:tracePt t="221103" x="1851025" y="2179638"/>
          <p14:tracePt t="221120" x="1836738" y="2193925"/>
          <p14:tracePt t="221136" x="1836738" y="2236788"/>
          <p14:tracePt t="221153" x="1836738" y="2308225"/>
          <p14:tracePt t="221170" x="1885950" y="2357438"/>
          <p14:tracePt t="221186" x="1922463" y="2393950"/>
          <p14:tracePt t="221203" x="1936750" y="2408238"/>
          <p14:tracePt t="221220" x="1965325" y="2422525"/>
          <p14:tracePt t="221237" x="1979613" y="2422525"/>
          <p14:tracePt t="221252" x="2000250" y="2422525"/>
          <p14:tracePt t="221293" x="2014538" y="2422525"/>
          <p14:tracePt t="221303" x="2022475" y="2400300"/>
          <p14:tracePt t="221309" x="2022475" y="2343150"/>
          <p14:tracePt t="221319" x="2014538" y="2300288"/>
          <p14:tracePt t="221336" x="1971675" y="2236788"/>
          <p14:tracePt t="221353" x="1951038" y="2214563"/>
          <p14:tracePt t="221370" x="1922463" y="2208213"/>
          <p14:tracePt t="221387" x="1908175" y="2208213"/>
          <p14:tracePt t="221402" x="1900238" y="2208213"/>
          <p14:tracePt t="221419" x="1893888" y="2208213"/>
          <p14:tracePt t="221462" x="1885950" y="2214563"/>
          <p14:tracePt t="221469" x="1885950" y="2228850"/>
          <p14:tracePt t="221470" x="1885950" y="2265363"/>
          <p14:tracePt t="221494" x="1885950" y="2286000"/>
          <p14:tracePt t="221503" x="1908175" y="2308225"/>
          <p14:tracePt t="221519" x="1943100" y="2314575"/>
          <p14:tracePt t="221536" x="1979613" y="2322513"/>
          <p14:tracePt t="221581" x="1993900" y="2322513"/>
          <p14:tracePt t="221589" x="2008188" y="2293938"/>
          <p14:tracePt t="221602" x="2008188" y="2286000"/>
          <p14:tracePt t="221605" x="2008188" y="2236788"/>
          <p14:tracePt t="221618" x="1993900" y="2185988"/>
          <p14:tracePt t="221635" x="1922463" y="2151063"/>
          <p14:tracePt t="221653" x="1879600" y="2136775"/>
          <p14:tracePt t="221686" x="1851025" y="2136775"/>
          <p14:tracePt t="221687" x="1808163" y="2136775"/>
          <p14:tracePt t="221702" x="1771650" y="2136775"/>
          <p14:tracePt t="221719" x="1765300" y="2136775"/>
          <p14:tracePt t="221735" x="1751013" y="2157413"/>
          <p14:tracePt t="221773" x="1751013" y="2165350"/>
          <p14:tracePt t="221787" x="1751013" y="2171700"/>
          <p14:tracePt t="221789" x="1779588" y="2214563"/>
          <p14:tracePt t="221802" x="1843088" y="2222500"/>
          <p14:tracePt t="221819" x="1900238" y="2222500"/>
          <p14:tracePt t="221836" x="1957388" y="2222500"/>
          <p14:tracePt t="221852" x="1993900" y="2222500"/>
          <p14:tracePt t="221852" x="2008188" y="2208213"/>
          <p14:tracePt t="221870" x="2008188" y="2165350"/>
          <p14:tracePt t="221885" x="2008188" y="2128838"/>
          <p14:tracePt t="221902" x="2000250" y="2114550"/>
          <p14:tracePt t="221919" x="1965325" y="2108200"/>
          <p14:tracePt t="221935" x="1922463" y="2108200"/>
          <p14:tracePt t="221952" x="1879600" y="2108200"/>
          <p14:tracePt t="221968" x="1836738" y="2108200"/>
          <p14:tracePt t="221986" x="1808163" y="2128838"/>
          <p14:tracePt t="222001" x="1808163" y="2157413"/>
          <p14:tracePt t="222019" x="1808163" y="2200275"/>
          <p14:tracePt t="222035" x="1822450" y="2228850"/>
          <p14:tracePt t="222052" x="1843088" y="2243138"/>
          <p14:tracePt t="222069" x="1893888" y="2243138"/>
          <p14:tracePt t="222085" x="1908175" y="2243138"/>
          <p14:tracePt t="222101" x="1914525" y="2243138"/>
          <p14:tracePt t="222118" x="1928813" y="2243138"/>
          <p14:tracePt t="222165" x="1936750" y="2243138"/>
          <p14:tracePt t="222174" x="1922463" y="2193925"/>
          <p14:tracePt t="222185" x="1908175" y="2185988"/>
          <p14:tracePt t="222189" x="1879600" y="2179638"/>
          <p14:tracePt t="222202" x="1857375" y="2179638"/>
          <p14:tracePt t="222218" x="1851025" y="2179638"/>
          <p14:tracePt t="222261" x="1843088" y="2179638"/>
          <p14:tracePt t="222273" x="1836738" y="2179638"/>
          <p14:tracePt t="222286" x="1836738" y="2185988"/>
          <p14:tracePt t="222286" x="1836738" y="2208213"/>
          <p14:tracePt t="222302" x="1836738" y="2228850"/>
          <p14:tracePt t="222319" x="1865313" y="2251075"/>
          <p14:tracePt t="222335" x="1893888" y="2251075"/>
          <p14:tracePt t="222352" x="1928813" y="2251075"/>
          <p14:tracePt t="222368" x="1943100" y="2251075"/>
          <p14:tracePt t="222385" x="1951038" y="2251075"/>
          <p14:tracePt t="222401" x="1979613" y="2228850"/>
          <p14:tracePt t="222417" x="1979613" y="2193925"/>
          <p14:tracePt t="222435" x="1979613" y="2165350"/>
          <p14:tracePt t="222451" x="1957388" y="2143125"/>
          <p14:tracePt t="222468" x="1928813" y="2136775"/>
          <p14:tracePt t="222509" x="1908175" y="2136775"/>
          <p14:tracePt t="222525" x="1893888" y="2151063"/>
          <p14:tracePt t="222534" x="1879600" y="2179638"/>
          <p14:tracePt t="222536" x="1879600" y="2208213"/>
          <p14:tracePt t="222551" x="1879600" y="2251075"/>
          <p14:tracePt t="222568" x="1908175" y="2308225"/>
          <p14:tracePt t="222584" x="2000250" y="2343150"/>
          <p14:tracePt t="222601" x="2114550" y="2351088"/>
          <p14:tracePt t="222618" x="2179638" y="2351088"/>
          <p14:tracePt t="222635" x="2222500" y="2351088"/>
          <p14:tracePt t="222651" x="2257425" y="2351088"/>
          <p14:tracePt t="222668" x="2257425" y="2308225"/>
          <p14:tracePt t="222685" x="2257425" y="2265363"/>
          <p14:tracePt t="222700" x="2208213" y="2200275"/>
          <p14:tracePt t="222718" x="2114550" y="2179638"/>
          <p14:tracePt t="222734" x="1985963" y="2157413"/>
          <p14:tracePt t="222750" x="1893888" y="2143125"/>
          <p14:tracePt t="222768" x="1836738" y="2143125"/>
          <p14:tracePt t="222813" x="1828800" y="2143125"/>
          <p14:tracePt t="222845" x="1822450" y="2143125"/>
          <p14:tracePt t="222854" x="1843088" y="2171700"/>
          <p14:tracePt t="222861" x="1885950" y="2200275"/>
          <p14:tracePt t="222869" x="1957388" y="2222500"/>
          <p14:tracePt t="222884" x="2036763" y="2243138"/>
          <p14:tracePt t="222900" x="2085975" y="2243138"/>
          <p14:tracePt t="222918" x="2114550" y="2228850"/>
          <p14:tracePt t="222933" x="2136775" y="2193925"/>
          <p14:tracePt t="222951" x="2136775" y="2151063"/>
          <p14:tracePt t="222967" x="2136775" y="2108200"/>
          <p14:tracePt t="222985" x="2108200" y="2057400"/>
          <p14:tracePt t="223000" x="2071688" y="2057400"/>
          <p14:tracePt t="223017" x="2036763" y="2057400"/>
          <p14:tracePt t="223033" x="2022475" y="2057400"/>
          <p14:tracePt t="223050" x="2000250" y="2071688"/>
          <p14:tracePt t="223068" x="1979613" y="2136775"/>
          <p14:tracePt t="223084" x="1979613" y="2208213"/>
          <p14:tracePt t="223084" x="1979613" y="2243138"/>
          <p14:tracePt t="223101" x="1979613" y="2257425"/>
          <p14:tracePt t="223116" x="2000250" y="2314575"/>
          <p14:tracePt t="223133" x="2043113" y="2322513"/>
          <p14:tracePt t="223150" x="2085975" y="2322513"/>
          <p14:tracePt t="223167" x="2122488" y="2322513"/>
          <p14:tracePt t="223184" x="2136775" y="2322513"/>
          <p14:tracePt t="223200" x="2143125" y="2300288"/>
          <p14:tracePt t="223217" x="2143125" y="2257425"/>
          <p14:tracePt t="223233" x="2143125" y="2228850"/>
          <p14:tracePt t="223250" x="2128838" y="2222500"/>
          <p14:tracePt t="223267" x="2108200" y="2214563"/>
          <p14:tracePt t="223284" x="2093913" y="2214563"/>
          <p14:tracePt t="223300" x="2065338" y="2214563"/>
          <p14:tracePt t="223300" x="2051050" y="2222500"/>
          <p14:tracePt t="223318" x="2036763" y="2236788"/>
          <p14:tracePt t="223365" x="2028825" y="2243138"/>
          <p14:tracePt t="223430" x="2028825" y="2251075"/>
          <p14:tracePt t="223997" x="2022475" y="2265363"/>
          <p14:tracePt t="224013" x="2014538" y="2271713"/>
          <p14:tracePt t="224013" x="2000250" y="2293938"/>
          <p14:tracePt t="224022" x="1993900" y="2300288"/>
          <p14:tracePt t="224032" x="1951038" y="2365375"/>
          <p14:tracePt t="224049" x="1908175" y="2408238"/>
          <p14:tracePt t="224066" x="1893888" y="2428875"/>
          <p14:tracePt t="224082" x="1871663" y="2451100"/>
          <p14:tracePt t="224125" x="1871663" y="2457450"/>
          <p14:tracePt t="224133" x="1865313" y="2471738"/>
          <p14:tracePt t="224134" x="1865313" y="2479675"/>
          <p14:tracePt t="224149" x="1857375" y="2522538"/>
          <p14:tracePt t="224166" x="1857375" y="2536825"/>
          <p14:tracePt t="224183" x="1857375" y="2543175"/>
          <p14:tracePt t="224261" x="1857375" y="2551113"/>
          <p14:tracePt t="224301" x="1871663" y="2565400"/>
          <p14:tracePt t="224309" x="1885950" y="2565400"/>
          <p14:tracePt t="224320" x="1922463" y="2565400"/>
          <p14:tracePt t="224321" x="1951038" y="2565400"/>
          <p14:tracePt t="224332" x="1993900" y="2565400"/>
          <p14:tracePt t="224349" x="2057400" y="2565400"/>
          <p14:tracePt t="224366" x="2079625" y="2565400"/>
          <p14:tracePt t="224382" x="2093913" y="2565400"/>
          <p14:tracePt t="224400" x="2100263" y="2565400"/>
          <p14:tracePt t="224415" x="2122488" y="2565400"/>
          <p14:tracePt t="224432" x="2128838" y="2565400"/>
          <p14:tracePt t="224449" x="2136775" y="2565400"/>
          <p14:tracePt t="224465" x="2143125" y="2565400"/>
          <p14:tracePt t="224482" x="2165350" y="2565400"/>
          <p14:tracePt t="224498" x="2171700" y="2565400"/>
          <p14:tracePt t="224533" x="2179638" y="2565400"/>
          <p14:tracePt t="224549" x="2193925" y="2565400"/>
          <p14:tracePt t="224550" x="2208213" y="2565400"/>
          <p14:tracePt t="224565" x="2214563" y="2565400"/>
          <p14:tracePt t="224652" x="2208213" y="2565400"/>
          <p14:tracePt t="224661" x="2157413" y="2565400"/>
          <p14:tracePt t="224669" x="2085975" y="2565400"/>
          <p14:tracePt t="224678" x="1985963" y="2565400"/>
          <p14:tracePt t="224685" x="1771650" y="2514600"/>
          <p14:tracePt t="224699" x="1571625" y="2443163"/>
          <p14:tracePt t="224714" x="1485900" y="2400300"/>
          <p14:tracePt t="224732" x="1450975" y="2386013"/>
          <p14:tracePt t="224748" x="1436688" y="2386013"/>
          <p14:tracePt t="224821" x="1422400" y="2365375"/>
          <p14:tracePt t="224829" x="1408113" y="2351088"/>
          <p14:tracePt t="224837" x="1408113" y="2286000"/>
          <p14:tracePt t="224848" x="1408113" y="2193925"/>
          <p14:tracePt t="224864" x="1408113" y="2114550"/>
          <p14:tracePt t="224881" x="1408113" y="2065338"/>
          <p14:tracePt t="224898" x="1408113" y="2022475"/>
          <p14:tracePt t="224915" x="1408113" y="1971675"/>
          <p14:tracePt t="224931" x="1428750" y="1914525"/>
          <p14:tracePt t="224948" x="1443038" y="1893888"/>
          <p14:tracePt t="224948" x="1450975" y="1885950"/>
          <p14:tracePt t="224965" x="1465263" y="1857375"/>
          <p14:tracePt t="224981" x="1485900" y="1836738"/>
          <p14:tracePt t="224998" x="1522413" y="1814513"/>
          <p14:tracePt t="225014" x="1550988" y="1814513"/>
          <p14:tracePt t="225031" x="1579563" y="1814513"/>
          <p14:tracePt t="225047" x="1600200" y="1800225"/>
          <p14:tracePt t="225064" x="1608138" y="1800225"/>
          <p14:tracePt t="225101" x="1622425" y="1800225"/>
          <p14:tracePt t="225117" x="1651000" y="1808163"/>
          <p14:tracePt t="225125" x="1657350" y="1814513"/>
          <p14:tracePt t="225133" x="1679575" y="1822450"/>
          <p14:tracePt t="225147" x="1714500" y="1828800"/>
          <p14:tracePt t="225164" x="1728788" y="1836738"/>
          <p14:tracePt t="227077" x="1728788" y="1851025"/>
          <p14:tracePt t="227094" x="1722438" y="1851025"/>
          <p14:tracePt t="227104" x="1714500" y="1851025"/>
          <p14:tracePt t="227111" x="1708150" y="1857375"/>
          <p14:tracePt t="227149" x="1700213" y="1865313"/>
          <p14:tracePt t="227205" x="1685925" y="1865313"/>
          <p14:tracePt t="227213" x="1679575" y="1871663"/>
          <p14:tracePt t="227215" x="1665288" y="1893888"/>
          <p14:tracePt t="227228" x="1657350" y="1900238"/>
          <p14:tracePt t="227244" x="1636713" y="1928813"/>
          <p14:tracePt t="227262" x="1622425" y="1957388"/>
          <p14:tracePt t="227278" x="1593850" y="2028825"/>
          <p14:tracePt t="227296" x="1528763" y="2165350"/>
          <p14:tracePt t="227311" x="1450975" y="2351088"/>
          <p14:tracePt t="227328" x="1371600" y="2551113"/>
          <p14:tracePt t="227344" x="1336675" y="2728913"/>
          <p14:tracePt t="227361" x="1308100" y="2871788"/>
          <p14:tracePt t="227379" x="1285875" y="3065463"/>
          <p14:tracePt t="227394" x="1243013" y="3243263"/>
          <p14:tracePt t="227411" x="1179513" y="3457575"/>
          <p14:tracePt t="227427" x="1050925" y="3708400"/>
          <p14:tracePt t="227444" x="914400" y="4051300"/>
          <p14:tracePt t="227461" x="879475" y="4214813"/>
          <p14:tracePt t="227477" x="836613" y="4357688"/>
          <p14:tracePt t="227493" x="808038" y="4471988"/>
          <p14:tracePt t="227511" x="793750" y="4537075"/>
          <p14:tracePt t="227527" x="785813" y="4629150"/>
          <p14:tracePt t="227543" x="765175" y="4743450"/>
          <p14:tracePt t="227561" x="728663" y="4837113"/>
          <p14:tracePt t="227577" x="722313" y="4894263"/>
          <p14:tracePt t="227594" x="714375" y="4914900"/>
          <p14:tracePt t="227611" x="708025" y="4943475"/>
          <p14:tracePt t="227627" x="693738" y="4972050"/>
          <p14:tracePt t="227644" x="665163" y="5072063"/>
          <p14:tracePt t="227644" x="650875" y="5129213"/>
          <p14:tracePt t="227661" x="642938" y="5186363"/>
          <p14:tracePt t="227677" x="628650" y="5308600"/>
          <p14:tracePt t="227694" x="608013" y="5372100"/>
          <p14:tracePt t="227710" x="608013" y="5414963"/>
          <p14:tracePt t="227727" x="600075" y="5465763"/>
          <p14:tracePt t="227744" x="600075" y="5514975"/>
          <p14:tracePt t="227760" x="600075" y="5586413"/>
          <p14:tracePt t="227778" x="600075" y="5637213"/>
          <p14:tracePt t="227793" x="600075" y="5694363"/>
          <p14:tracePt t="227810" x="600075" y="5708650"/>
          <p14:tracePt t="227826" x="600075" y="5729288"/>
          <p14:tracePt t="227843" x="600075" y="5757863"/>
          <p14:tracePt t="227843" x="600075" y="5772150"/>
          <p14:tracePt t="227861" x="600075" y="5780088"/>
          <p14:tracePt t="227877" x="600075" y="5794375"/>
          <p14:tracePt t="227893" x="600075" y="5808663"/>
          <p14:tracePt t="227933" x="608013" y="5815013"/>
          <p14:tracePt t="227944" x="614363" y="5822950"/>
          <p14:tracePt t="227959" x="628650" y="5822950"/>
          <p14:tracePt t="227960" x="642938" y="5822950"/>
          <p14:tracePt t="227976" x="700088" y="5822950"/>
          <p14:tracePt t="227993" x="779463" y="5822950"/>
          <p14:tracePt t="228010" x="871538" y="5808663"/>
          <p14:tracePt t="228026" x="950913" y="5786438"/>
          <p14:tracePt t="228043" x="1022350" y="5751513"/>
          <p14:tracePt t="228060" x="1065213" y="5708650"/>
          <p14:tracePt t="228060" x="1085850" y="5694363"/>
          <p14:tracePt t="228077" x="1108075" y="5665788"/>
          <p14:tracePt t="228093" x="1136650" y="5651500"/>
          <p14:tracePt t="228110" x="1179513" y="5629275"/>
          <p14:tracePt t="228126" x="1214438" y="5614988"/>
          <p14:tracePt t="228143" x="1300163" y="5586413"/>
          <p14:tracePt t="228159" x="1371600" y="5551488"/>
          <p14:tracePt t="228177" x="1436688" y="5522913"/>
          <p14:tracePt t="228193" x="1493838" y="5508625"/>
          <p14:tracePt t="228210" x="1522413" y="5486400"/>
          <p14:tracePt t="228227" x="1550988" y="5480050"/>
          <p14:tracePt t="228397" x="1557338" y="5480050"/>
          <p14:tracePt t="228403" x="1585913" y="5472113"/>
          <p14:tracePt t="228410" x="1685925" y="5457825"/>
          <p14:tracePt t="228426" x="1822450" y="5437188"/>
          <p14:tracePt t="228444" x="1936750" y="5422900"/>
          <p14:tracePt t="228459" x="2022475" y="5422900"/>
          <p14:tracePt t="228476" x="2122488" y="5422900"/>
          <p14:tracePt t="228493" x="2185988" y="5422900"/>
          <p14:tracePt t="228509" x="2265363" y="5422900"/>
          <p14:tracePt t="228526" x="2328863" y="5422900"/>
          <p14:tracePt t="228542" x="2408238" y="5414963"/>
          <p14:tracePt t="228560" x="2571750" y="5372100"/>
          <p14:tracePt t="228575" x="2779713" y="5337175"/>
          <p14:tracePt t="228593" x="3008313" y="5280025"/>
          <p14:tracePt t="228609" x="3200400" y="5257800"/>
          <p14:tracePt t="228626" x="3328988" y="5229225"/>
          <p14:tracePt t="228642" x="3400425" y="5222875"/>
          <p14:tracePt t="228659" x="3451225" y="5222875"/>
          <p14:tracePt t="228676" x="3522663" y="5222875"/>
          <p14:tracePt t="228692" x="3608388" y="5222875"/>
          <p14:tracePt t="228692" x="3679825" y="5222875"/>
          <p14:tracePt t="228709" x="3836988" y="5208588"/>
          <p14:tracePt t="228725" x="4043363" y="5180013"/>
          <p14:tracePt t="228743" x="4251325" y="5165725"/>
          <p14:tracePt t="228758" x="4394200" y="5165725"/>
          <p14:tracePt t="228776" x="4471988" y="5165725"/>
          <p14:tracePt t="228791" x="4551363" y="5165725"/>
          <p14:tracePt t="228809" x="4622800" y="5157788"/>
          <p14:tracePt t="228825" x="4686300" y="5157788"/>
          <p14:tracePt t="228842" x="4743450" y="5143500"/>
          <p14:tracePt t="228859" x="4786313" y="5143500"/>
          <p14:tracePt t="228876" x="4851400" y="5143500"/>
          <p14:tracePt t="228892" x="4922838" y="5143500"/>
          <p14:tracePt t="228909" x="4965700" y="5143500"/>
          <p14:tracePt t="228925" x="5008563" y="5143500"/>
          <p14:tracePt t="228942" x="5029200" y="5143500"/>
          <p14:tracePt t="228958" x="5051425" y="5143500"/>
          <p14:tracePt t="228975" x="5065713" y="5143500"/>
          <p14:tracePt t="229021" x="5072063" y="5143500"/>
          <p14:tracePt t="229029" x="5086350" y="5143500"/>
          <p14:tracePt t="229035" x="5094288" y="5143500"/>
          <p14:tracePt t="229042" x="5100638" y="5143500"/>
          <p14:tracePt t="229093" x="5108575" y="5143500"/>
          <p14:tracePt t="229101" x="5108575" y="5165725"/>
          <p14:tracePt t="229101" x="5108575" y="5172075"/>
          <p14:tracePt t="229125" x="5108575" y="5180013"/>
          <p14:tracePt t="229134" x="5094288" y="5214938"/>
          <p14:tracePt t="229150" x="5080000" y="5229225"/>
          <p14:tracePt t="229150" x="5080000" y="5237163"/>
          <p14:tracePt t="229159" x="5065713" y="5265738"/>
          <p14:tracePt t="229181" x="5037138" y="5272088"/>
          <p14:tracePt t="229192" x="4994275" y="5300663"/>
          <p14:tracePt t="229208" x="4937125" y="5337175"/>
          <p14:tracePt t="229225" x="4908550" y="5343525"/>
          <p14:tracePt t="229241" x="4865688" y="5365750"/>
          <p14:tracePt t="229258" x="4837113" y="5365750"/>
          <p14:tracePt t="229275" x="4800600" y="5372100"/>
          <p14:tracePt t="229291" x="4786313" y="5380038"/>
          <p14:tracePt t="229308" x="4779963" y="5380038"/>
          <p14:tracePt t="229324" x="4737100" y="5380038"/>
          <p14:tracePt t="229341" x="4700588" y="5380038"/>
          <p14:tracePt t="229358" x="4665663" y="5380038"/>
          <p14:tracePt t="229376" x="4651375" y="5386388"/>
          <p14:tracePt t="229391" x="4637088" y="5386388"/>
          <p14:tracePt t="229408" x="4614863" y="5400675"/>
          <p14:tracePt t="229424" x="4586288" y="5400675"/>
          <p14:tracePt t="229442" x="4551363" y="5400675"/>
          <p14:tracePt t="229459" x="4529138" y="5400675"/>
          <p14:tracePt t="229474" x="4514850" y="5400675"/>
          <p14:tracePt t="229491" x="4508500" y="5400675"/>
          <p14:tracePt t="229508" x="4494213" y="5400675"/>
          <p14:tracePt t="229508" x="4471988" y="5400675"/>
          <p14:tracePt t="229525" x="4457700" y="5400675"/>
          <p14:tracePt t="229541" x="4451350" y="5400675"/>
          <p14:tracePt t="229598" x="4437063" y="5400675"/>
          <p14:tracePt t="229605" x="4422775" y="5400675"/>
          <p14:tracePt t="229621" x="4414838" y="5400675"/>
          <p14:tracePt t="229628" x="4394200" y="5400675"/>
          <p14:tracePt t="229641" x="4386263" y="5400675"/>
          <p14:tracePt t="229845" x="4394200" y="5386388"/>
          <p14:tracePt t="229853" x="4400550" y="5380038"/>
          <p14:tracePt t="229861" x="4422775" y="5372100"/>
          <p14:tracePt t="229870" x="4443413" y="5365750"/>
          <p14:tracePt t="229878" x="4486275" y="5343525"/>
          <p14:tracePt t="229891" x="4522788" y="5337175"/>
          <p14:tracePt t="229907" x="4572000" y="5329238"/>
          <p14:tracePt t="229924" x="4622800" y="5329238"/>
          <p14:tracePt t="229941" x="4694238" y="5314950"/>
          <p14:tracePt t="229958" x="4714875" y="5300663"/>
          <p14:tracePt t="229974" x="4729163" y="5300663"/>
          <p14:tracePt t="229991" x="4765675" y="5300663"/>
          <p14:tracePt t="230007" x="4772025" y="5300663"/>
          <p14:tracePt t="230024" x="4779963" y="5300663"/>
          <p14:tracePt t="230076" x="4765675" y="5314950"/>
          <p14:tracePt t="230085" x="4737100" y="5337175"/>
          <p14:tracePt t="230093" x="4722813" y="5343525"/>
          <p14:tracePt t="230101" x="4714875" y="5351463"/>
          <p14:tracePt t="230109" x="4643438" y="5365750"/>
          <p14:tracePt t="230124" x="4579938" y="5394325"/>
          <p14:tracePt t="230141" x="4508500" y="5394325"/>
          <p14:tracePt t="230157" x="4486275" y="5394325"/>
          <p14:tracePt t="230174" x="4443413" y="5394325"/>
          <p14:tracePt t="230190" x="4422775" y="5394325"/>
          <p14:tracePt t="230206" x="4357688" y="5394325"/>
          <p14:tracePt t="230224" x="4271963" y="5394325"/>
          <p14:tracePt t="230240" x="4214813" y="5394325"/>
          <p14:tracePt t="230257" x="4171950" y="5394325"/>
          <p14:tracePt t="230273" x="4114800" y="5394325"/>
          <p14:tracePt t="230290" x="4037013" y="5394325"/>
          <p14:tracePt t="230307" x="3914775" y="5394325"/>
          <p14:tracePt t="230323" x="3722688" y="5394325"/>
          <p14:tracePt t="230340" x="3536950" y="5394325"/>
          <p14:tracePt t="230356" x="3294063" y="5394325"/>
          <p14:tracePt t="230373" x="3136900" y="5394325"/>
          <p14:tracePt t="230389" x="2943225" y="5394325"/>
          <p14:tracePt t="230406" x="2822575" y="5394325"/>
          <p14:tracePt t="230423" x="2714625" y="5394325"/>
          <p14:tracePt t="230440" x="2643188" y="5394325"/>
          <p14:tracePt t="230458" x="2571750" y="5394325"/>
          <p14:tracePt t="230473" x="2465388" y="5414963"/>
          <p14:tracePt t="230490" x="2357438" y="5414963"/>
          <p14:tracePt t="230506" x="2228850" y="5451475"/>
          <p14:tracePt t="230523" x="2122488" y="5451475"/>
          <p14:tracePt t="230539" x="2036763" y="5451475"/>
          <p14:tracePt t="230557" x="1979613" y="5451475"/>
          <p14:tracePt t="230572" x="1908175" y="5451475"/>
          <p14:tracePt t="230589" x="1871663" y="5451475"/>
          <p14:tracePt t="230606" x="1822450" y="5451475"/>
          <p14:tracePt t="230622" x="1700213" y="5451475"/>
          <p14:tracePt t="230640" x="1536700" y="5437188"/>
          <p14:tracePt t="230656" x="1400175" y="5422900"/>
          <p14:tracePt t="230673" x="1322388" y="5422900"/>
          <p14:tracePt t="230689" x="1293813" y="5422900"/>
          <p14:tracePt t="230706" x="1271588" y="5422900"/>
          <p14:tracePt t="230723" x="1257300" y="5422900"/>
          <p14:tracePt t="230739" x="1236663" y="5414963"/>
          <p14:tracePt t="230756" x="1200150" y="5414963"/>
          <p14:tracePt t="230773" x="1136650" y="5394325"/>
          <p14:tracePt t="230790" x="1108075" y="5386388"/>
          <p14:tracePt t="230805" x="1085850" y="5380038"/>
          <p14:tracePt t="230861" x="1071563" y="5380038"/>
          <p14:tracePt t="230877" x="1065213" y="5372100"/>
          <p14:tracePt t="230885" x="1057275" y="5365750"/>
          <p14:tracePt t="230891" x="1057275" y="5351463"/>
          <p14:tracePt t="230906" x="1057275" y="5322888"/>
          <p14:tracePt t="230922" x="1057275" y="5294313"/>
          <p14:tracePt t="230939" x="1065213" y="5265738"/>
          <p14:tracePt t="230956" x="1085850" y="5237163"/>
          <p14:tracePt t="230956" x="1093788" y="5222875"/>
          <p14:tracePt t="230973" x="1100138" y="5214938"/>
          <p14:tracePt t="230989" x="1114425" y="5194300"/>
          <p14:tracePt t="231029" x="1136650" y="5180013"/>
          <p14:tracePt t="231039" x="1150938" y="5172075"/>
          <p14:tracePt t="231039" x="1228725" y="5151438"/>
          <p14:tracePt t="231055" x="1285875" y="5129213"/>
          <p14:tracePt t="231072" x="1343025" y="5122863"/>
          <p14:tracePt t="231088" x="1385888" y="5100638"/>
          <p14:tracePt t="231106" x="1422400" y="5094288"/>
          <p14:tracePt t="231123" x="1450975" y="5094288"/>
          <p14:tracePt t="231138" x="1471613" y="5094288"/>
          <p14:tracePt t="231156" x="1493838" y="5094288"/>
          <p14:tracePt t="231172" x="1514475" y="5094288"/>
          <p14:tracePt t="231172" x="1528763" y="5094288"/>
          <p14:tracePt t="231189" x="1543050" y="5094288"/>
          <p14:tracePt t="231205" x="1550988" y="5094288"/>
          <p14:tracePt t="231222" x="1579563" y="5094288"/>
          <p14:tracePt t="231239" x="1585913" y="5094288"/>
          <p14:tracePt t="231255" x="1614488" y="5094288"/>
          <p14:tracePt t="231273" x="1643063" y="5094288"/>
          <p14:tracePt t="231289" x="1671638" y="5094288"/>
          <p14:tracePt t="231306" x="1700213" y="5094288"/>
          <p14:tracePt t="231322" x="1728788" y="5094288"/>
          <p14:tracePt t="231338" x="1743075" y="5094288"/>
          <p14:tracePt t="231356" x="1751013" y="5094288"/>
          <p14:tracePt t="231372" x="1771650" y="5094288"/>
          <p14:tracePt t="231372" x="1779588" y="5094288"/>
          <p14:tracePt t="231390" x="1800225" y="5094288"/>
          <p14:tracePt t="231405" x="1814513" y="5094288"/>
          <p14:tracePt t="231422" x="1843088" y="5094288"/>
          <p14:tracePt t="231469" x="1851025" y="5094288"/>
          <p14:tracePt t="231477" x="1857375" y="5100638"/>
          <p14:tracePt t="231493" x="1865313" y="5100638"/>
          <p14:tracePt t="231509" x="1879600" y="5100638"/>
          <p14:tracePt t="231521" x="1885950" y="5100638"/>
          <p14:tracePt t="231522" x="1893888" y="5108575"/>
          <p14:tracePt t="231557" x="1900238" y="5108575"/>
          <p14:tracePt t="231559" x="1914525" y="5114925"/>
          <p14:tracePt t="231571" x="1922463" y="5114925"/>
          <p14:tracePt t="231588" x="1943100" y="5137150"/>
          <p14:tracePt t="231605" x="1957388" y="5143500"/>
          <p14:tracePt t="231621" x="1979613" y="5151438"/>
          <p14:tracePt t="231661" x="1993900" y="5151438"/>
          <p14:tracePt t="231669" x="2000250" y="5157788"/>
          <p14:tracePt t="231701" x="2008188" y="5180013"/>
          <p14:tracePt t="231708" x="2008188" y="5186363"/>
          <p14:tracePt t="231725" x="2008188" y="5200650"/>
          <p14:tracePt t="231757" x="2008188" y="5208588"/>
          <p14:tracePt t="231766" x="2008188" y="5214938"/>
          <p14:tracePt t="231774" x="2008188" y="5222875"/>
          <p14:tracePt t="231805" x="2008188" y="5237163"/>
          <p14:tracePt t="231806" x="2008188" y="5243513"/>
          <p14:tracePt t="231822" x="1979613" y="5251450"/>
          <p14:tracePt t="231838" x="1922463" y="5272088"/>
          <p14:tracePt t="231854" x="1900238" y="5272088"/>
          <p14:tracePt t="231872" x="1871663" y="5272088"/>
          <p14:tracePt t="231887" x="1836738" y="5272088"/>
          <p14:tracePt t="231905" x="1779588" y="5272088"/>
          <p14:tracePt t="231920" x="1736725" y="5272088"/>
          <p14:tracePt t="231938" x="1693863" y="5272088"/>
          <p14:tracePt t="231954" x="1665288" y="5272088"/>
          <p14:tracePt t="231971" x="1628775" y="5272088"/>
          <p14:tracePt t="231987" x="1585913" y="5272088"/>
          <p14:tracePt t="232004" x="1571625" y="5272088"/>
          <p14:tracePt t="232085" x="1608138" y="5272088"/>
          <p14:tracePt t="232094" x="1657350" y="5272088"/>
          <p14:tracePt t="232101" x="1728788" y="5272088"/>
          <p14:tracePt t="232109" x="2036763" y="5237163"/>
          <p14:tracePt t="232121" x="2414588" y="5194300"/>
          <p14:tracePt t="232137" x="2851150" y="5143500"/>
          <p14:tracePt t="232154" x="3322638" y="5122863"/>
          <p14:tracePt t="232171" x="3814763" y="5057775"/>
          <p14:tracePt t="232187" x="4208463" y="5057775"/>
          <p14:tracePt t="232204" x="4700588" y="5057775"/>
          <p14:tracePt t="232220" x="5408613" y="5057775"/>
          <p14:tracePt t="232238" x="5680075" y="5057775"/>
          <p14:tracePt t="232253" x="5851525" y="5057775"/>
          <p14:tracePt t="232271" x="5908675" y="5057775"/>
          <p14:tracePt t="232287" x="5986463" y="5057775"/>
          <p14:tracePt t="232304" x="6100763" y="5057775"/>
          <p14:tracePt t="232320" x="6257925" y="5057775"/>
          <p14:tracePt t="232337" x="6429375" y="5057775"/>
          <p14:tracePt t="232354" x="6551613" y="5057775"/>
          <p14:tracePt t="232370" x="6665913" y="5057775"/>
          <p14:tracePt t="232388" x="6765925" y="5057775"/>
          <p14:tracePt t="232403" x="6872288" y="5057775"/>
          <p14:tracePt t="232421" x="7080250" y="5057775"/>
          <p14:tracePt t="232438" x="7223125" y="5057775"/>
          <p14:tracePt t="232456" x="7300913" y="5057775"/>
          <p14:tracePt t="232470" x="7315200" y="5057775"/>
          <p14:tracePt t="232533" x="7351713" y="5057775"/>
          <p14:tracePt t="232541" x="7386638" y="5057775"/>
          <p14:tracePt t="232550" x="7408863" y="5065713"/>
          <p14:tracePt t="232557" x="7472363" y="5086350"/>
          <p14:tracePt t="232570" x="7500938" y="5100638"/>
          <p14:tracePt t="232653" x="7523163" y="5100638"/>
          <p14:tracePt t="232662" x="7529513" y="5108575"/>
          <p14:tracePt t="232709" x="7537450" y="5114925"/>
          <p14:tracePt t="232725" x="7537450" y="5129213"/>
          <p14:tracePt t="232733" x="7537450" y="5151438"/>
          <p14:tracePt t="232741" x="7537450" y="5157788"/>
          <p14:tracePt t="232749" x="7537450" y="5172075"/>
          <p14:tracePt t="232755" x="7537450" y="5194300"/>
          <p14:tracePt t="232769" x="7529513" y="5208588"/>
          <p14:tracePt t="232786" x="7515225" y="5222875"/>
          <p14:tracePt t="232803" x="7500938" y="5237163"/>
          <p14:tracePt t="232819" x="7486650" y="5257800"/>
          <p14:tracePt t="232869" x="7480300" y="5257800"/>
          <p14:tracePt t="232877" x="7472363" y="5265738"/>
          <p14:tracePt t="232885" x="7451725" y="5272088"/>
          <p14:tracePt t="232941" x="7437438" y="5280025"/>
          <p14:tracePt t="232973" x="7429500" y="5286375"/>
          <p14:tracePt t="232982" x="7423150" y="5294313"/>
          <p14:tracePt t="232989" x="7415213" y="5294313"/>
          <p14:tracePt t="232997" x="7408863" y="5300663"/>
          <p14:tracePt t="233008" x="7394575" y="5308600"/>
          <p14:tracePt t="233019" x="7372350" y="5308600"/>
          <p14:tracePt t="233061" x="7358063" y="5322888"/>
          <p14:tracePt t="233101" x="7343775" y="5322888"/>
          <p14:tracePt t="233173" x="7337425" y="5322888"/>
          <p14:tracePt t="233205" x="7329488" y="5322888"/>
          <p14:tracePt t="233277" x="7308850" y="5314950"/>
          <p14:tracePt t="233293" x="7308850" y="5308600"/>
          <p14:tracePt t="233309" x="7308850" y="5300663"/>
          <p14:tracePt t="233310" x="7308850" y="5294313"/>
          <p14:tracePt t="233349" x="7308850" y="5286375"/>
          <p14:tracePt t="233357" x="7300913" y="5280025"/>
          <p14:tracePt t="233389" x="7294563" y="5272088"/>
          <p14:tracePt t="233397" x="7294563" y="5265738"/>
          <p14:tracePt t="233429" x="7294563" y="5251450"/>
          <p14:tracePt t="233437" x="7315200" y="5222875"/>
          <p14:tracePt t="233445" x="7337425" y="5214938"/>
          <p14:tracePt t="233455" x="7343775" y="5208588"/>
          <p14:tracePt t="233469" x="7380288" y="5194300"/>
          <p14:tracePt t="233486" x="7408863" y="5194300"/>
          <p14:tracePt t="233502" x="7423150" y="5186363"/>
          <p14:tracePt t="233518" x="7429500" y="5180013"/>
          <p14:tracePt t="233557" x="7443788" y="5180013"/>
          <p14:tracePt t="233569" x="7451725" y="5180013"/>
          <p14:tracePt t="233570" x="7458075" y="5180013"/>
          <p14:tracePt t="233630" x="7466013" y="5180013"/>
          <p14:tracePt t="233637" x="7472363" y="5180013"/>
          <p14:tracePt t="233686" x="7472363" y="5186363"/>
          <p14:tracePt t="233693" x="7337425" y="5229225"/>
          <p14:tracePt t="233702" x="7165975" y="5243513"/>
          <p14:tracePt t="233720" x="7023100" y="5243513"/>
          <p14:tracePt t="233734" x="6772275" y="5243513"/>
          <p14:tracePt t="233752" x="6394450" y="5243513"/>
          <p14:tracePt t="233768" x="5900738" y="5243513"/>
          <p14:tracePt t="233784" x="5437188" y="5186363"/>
          <p14:tracePt t="233801" x="5029200" y="5122863"/>
          <p14:tracePt t="233818" x="4665663" y="5094288"/>
          <p14:tracePt t="233835" x="4471988" y="5043488"/>
          <p14:tracePt t="233852" x="4400550" y="5014913"/>
          <p14:tracePt t="233868" x="4357688" y="4986338"/>
          <p14:tracePt t="233884" x="4251325" y="4937125"/>
          <p14:tracePt t="233902" x="4071938" y="4843463"/>
          <p14:tracePt t="233917" x="3865563" y="4737100"/>
          <p14:tracePt t="233934" x="3643313" y="4594225"/>
          <p14:tracePt t="233952" x="3371850" y="4437063"/>
          <p14:tracePt t="233969" x="3157538" y="4314825"/>
          <p14:tracePt t="233985" x="3014663" y="4229100"/>
          <p14:tracePt t="234001" x="2957513" y="4200525"/>
          <p14:tracePt t="234019" x="2922588" y="4165600"/>
          <p14:tracePt t="234034" x="2894013" y="4137025"/>
          <p14:tracePt t="234052" x="2871788" y="4114800"/>
          <p14:tracePt t="234067" x="2843213" y="4079875"/>
          <p14:tracePt t="234084" x="2800350" y="4014788"/>
          <p14:tracePt t="234102" x="2736850" y="3951288"/>
          <p14:tracePt t="234117" x="2643188" y="3871913"/>
          <p14:tracePt t="234134" x="2579688" y="3808413"/>
          <p14:tracePt t="234150" x="2528888" y="3708400"/>
          <p14:tracePt t="234168" x="2479675" y="3594100"/>
          <p14:tracePt t="234184" x="2428875" y="3457575"/>
          <p14:tracePt t="234202" x="2400300" y="3394075"/>
          <p14:tracePt t="234218" x="2343150" y="3314700"/>
          <p14:tracePt t="234235" x="2308225" y="3243263"/>
          <p14:tracePt t="234250" x="2243138" y="3151188"/>
          <p14:tracePt t="234267" x="2185988" y="3079750"/>
          <p14:tracePt t="234285" x="2143125" y="3014663"/>
          <p14:tracePt t="234301" x="2122488" y="2986088"/>
          <p14:tracePt t="234317" x="2122488" y="2979738"/>
          <p14:tracePt t="234334" x="2122488" y="2965450"/>
          <p14:tracePt t="234352" x="2122488" y="2943225"/>
          <p14:tracePt t="234367" x="2122488" y="2936875"/>
          <p14:tracePt t="234385" x="2114550" y="2922588"/>
          <p14:tracePt t="234461" x="2114550" y="2914650"/>
          <p14:tracePt t="234475" x="2114550" y="2908300"/>
          <p14:tracePt t="234477" x="2114550" y="2894013"/>
          <p14:tracePt t="234493" x="2114550" y="2865438"/>
          <p14:tracePt t="234501" x="2114550" y="2857500"/>
          <p14:tracePt t="234613" x="2108200" y="2851150"/>
          <p14:tracePt t="234629" x="2108200" y="2857500"/>
          <p14:tracePt t="234637" x="2100263" y="2894013"/>
          <p14:tracePt t="234650" x="2079625" y="2957513"/>
          <p14:tracePt t="234667" x="2071688" y="3014663"/>
          <p14:tracePt t="234684" x="2071688" y="3057525"/>
          <p14:tracePt t="234700" x="2071688" y="3079750"/>
          <p14:tracePt t="234814" x="2057400" y="3008313"/>
          <p14:tracePt t="234821" x="2051050" y="2965450"/>
          <p14:tracePt t="234821" x="2051050" y="2951163"/>
          <p14:tracePt t="234837" x="2051050" y="2908300"/>
          <p14:tracePt t="234845" x="2028825" y="2871788"/>
          <p14:tracePt t="234850" x="2028825" y="2836863"/>
          <p14:tracePt t="234867" x="2022475" y="2800350"/>
          <p14:tracePt t="234883" x="2014538" y="2786063"/>
          <p14:tracePt t="234949" x="2008188" y="2786063"/>
          <p14:tracePt t="234957" x="1985963" y="2800350"/>
          <p14:tracePt t="234965" x="1979613" y="2843213"/>
          <p14:tracePt t="234974" x="1971675" y="2900363"/>
          <p14:tracePt t="234984" x="1971675" y="2951163"/>
          <p14:tracePt t="234999" x="1957388" y="2986088"/>
          <p14:tracePt t="235016" x="1957388" y="3000375"/>
          <p14:tracePt t="235125" x="1957388" y="2994025"/>
          <p14:tracePt t="235133" x="1936750" y="2943225"/>
          <p14:tracePt t="235141" x="1928813" y="2922588"/>
          <p14:tracePt t="235149" x="1928813" y="2886075"/>
          <p14:tracePt t="235166" x="1914525" y="2851150"/>
          <p14:tracePt t="235238" x="1908175" y="2843213"/>
          <p14:tracePt t="235245" x="1900238" y="2843213"/>
          <p14:tracePt t="235253" x="1885950" y="2851150"/>
          <p14:tracePt t="235261" x="1865313" y="2871788"/>
          <p14:tracePt t="235269" x="1828800" y="2922588"/>
          <p14:tracePt t="235283" x="1828800" y="2936875"/>
          <p14:tracePt t="235299" x="1828800" y="2943225"/>
          <p14:tracePt t="235342" x="1808163" y="2957513"/>
          <p14:tracePt t="235405" x="1808163" y="2936875"/>
          <p14:tracePt t="235414" x="1808163" y="2886075"/>
          <p14:tracePt t="235421" x="1808163" y="2836863"/>
          <p14:tracePt t="235423" x="1808163" y="2794000"/>
          <p14:tracePt t="235432" x="1808163" y="2765425"/>
          <p14:tracePt t="235450" x="1808163" y="2751138"/>
          <p14:tracePt t="235542" x="1808163" y="2779713"/>
          <p14:tracePt t="235550" x="1808163" y="2822575"/>
          <p14:tracePt t="235558" x="1793875" y="2886075"/>
          <p14:tracePt t="235572" x="1779588" y="2943225"/>
          <p14:tracePt t="235582" x="1751013" y="2994025"/>
          <p14:tracePt t="235599" x="1751013" y="3028950"/>
          <p14:tracePt t="235616" x="1751013" y="3057525"/>
          <p14:tracePt t="235725" x="1751013" y="3051175"/>
          <p14:tracePt t="235733" x="1765300" y="3014663"/>
          <p14:tracePt t="235749" x="1771650" y="2979738"/>
          <p14:tracePt t="235757" x="1779588" y="2928938"/>
          <p14:tracePt t="235765" x="1779588" y="2900363"/>
          <p14:tracePt t="235781" x="1779588" y="2886075"/>
          <p14:tracePt t="235910" x="1779588" y="2894013"/>
          <p14:tracePt t="235917" x="1779588" y="2922588"/>
          <p14:tracePt t="235925" x="1779588" y="2928938"/>
          <p14:tracePt t="235941" x="1779588" y="2936875"/>
          <p14:tracePt t="236013" x="1779588" y="2943225"/>
          <p14:tracePt t="236503" x="0" y="0"/>
        </p14:tracePtLst>
        <p14:tracePtLst>
          <p14:tracePt t="340458" x="2451100" y="4000500"/>
          <p14:tracePt t="340532" x="2428875" y="4022725"/>
          <p14:tracePt t="340548" x="2422525" y="4022725"/>
          <p14:tracePt t="340556" x="2393950" y="4037013"/>
          <p14:tracePt t="340572" x="2371725" y="4043363"/>
          <p14:tracePt t="340589" x="2300288" y="4051300"/>
          <p14:tracePt t="340604" x="2243138" y="4065588"/>
          <p14:tracePt t="340620" x="2208213" y="4065588"/>
          <p14:tracePt t="340636" x="2193925" y="4065588"/>
          <p14:tracePt t="340845" x="2193925" y="4071938"/>
          <p14:tracePt t="340853" x="2214563" y="4086225"/>
          <p14:tracePt t="340869" x="2251075" y="4086225"/>
          <p14:tracePt t="340875" x="2265363" y="4086225"/>
          <p14:tracePt t="340881" x="2343150" y="4094163"/>
          <p14:tracePt t="340898" x="2408238" y="4108450"/>
          <p14:tracePt t="340913" x="2486025" y="4108450"/>
          <p14:tracePt t="340930" x="2543175" y="4108450"/>
          <p14:tracePt t="340947" x="2600325" y="4122738"/>
          <p14:tracePt t="340947" x="2636838" y="4122738"/>
          <p14:tracePt t="340965" x="2693988" y="4122738"/>
          <p14:tracePt t="340981" x="2757488" y="4122738"/>
          <p14:tracePt t="340997" x="2814638" y="4122738"/>
          <p14:tracePt t="341013" x="2871788" y="4114800"/>
          <p14:tracePt t="341031" x="2928938" y="4108450"/>
          <p14:tracePt t="341047" x="2971800" y="4108450"/>
          <p14:tracePt t="341064" x="2994025" y="4086225"/>
          <p14:tracePt t="341080" x="3008313" y="4086225"/>
          <p14:tracePt t="341097" x="3014663" y="4086225"/>
          <p14:tracePt t="341113" x="3028950" y="4086225"/>
          <p14:tracePt t="341148" x="3036888" y="4086225"/>
          <p14:tracePt t="341205" x="3028950" y="4086225"/>
          <p14:tracePt t="341213" x="2971800" y="4086225"/>
          <p14:tracePt t="341221" x="2943225" y="4100513"/>
          <p14:tracePt t="341228" x="2908300" y="4108450"/>
          <p14:tracePt t="341236" x="2836863" y="4108450"/>
          <p14:tracePt t="341246" x="2751138" y="4108450"/>
          <p14:tracePt t="341263" x="2686050" y="4108450"/>
          <p14:tracePt t="341279" x="2614613" y="4108450"/>
          <p14:tracePt t="341297" x="2571750" y="4108450"/>
          <p14:tracePt t="341313" x="2551113" y="4108450"/>
          <p14:tracePt t="341330" x="2514600" y="4108450"/>
          <p14:tracePt t="341347" x="2479675" y="4108450"/>
          <p14:tracePt t="341364" x="2414588" y="4108450"/>
          <p14:tracePt t="341381" x="2400300" y="4108450"/>
          <p14:tracePt t="341397" x="2386013" y="4108450"/>
          <p14:tracePt t="341444" x="2371725" y="4108450"/>
          <p14:tracePt t="341452" x="2351088" y="4108450"/>
          <p14:tracePt t="341460" x="2343150" y="4108450"/>
          <p14:tracePt t="341468" x="2286000" y="4108450"/>
          <p14:tracePt t="341480" x="2243138" y="4108450"/>
          <p14:tracePt t="341496" x="2214563" y="4108450"/>
          <p14:tracePt t="341513" x="2200275" y="4108450"/>
          <p14:tracePt t="341529" x="2185988" y="4108450"/>
          <p14:tracePt t="341546" x="2157413" y="4108450"/>
          <p14:tracePt t="341562" x="2122488" y="4108450"/>
          <p14:tracePt t="341579" x="2051050" y="4108450"/>
          <p14:tracePt t="341596" x="2008188" y="4108450"/>
          <p14:tracePt t="341613" x="1965325" y="4108450"/>
          <p14:tracePt t="341629" x="1900238" y="4108450"/>
          <p14:tracePt t="341645" x="1843088" y="4108450"/>
          <p14:tracePt t="341663" x="1800225" y="4108450"/>
          <p14:tracePt t="341680" x="1785938" y="4108450"/>
          <p14:tracePt t="341732" x="1771650" y="4108450"/>
          <p14:tracePt t="341740" x="1751013" y="4114800"/>
          <p14:tracePt t="341758" x="1743075" y="4122738"/>
          <p14:tracePt t="341765" x="1722438" y="4137025"/>
          <p14:tracePt t="341780" x="1714500" y="4137025"/>
          <p14:tracePt t="341797" x="1685925" y="4137025"/>
          <p14:tracePt t="341813" x="1679575" y="4137025"/>
          <p14:tracePt t="341845" x="1671638" y="4137025"/>
          <p14:tracePt t="341957" x="1665288" y="4137025"/>
          <p14:tracePt t="341964" x="1636713" y="4114800"/>
          <p14:tracePt t="341990" x="1628775" y="4079875"/>
          <p14:tracePt t="342012" x="1628775" y="4051300"/>
          <p14:tracePt t="342013" x="1622425" y="4029075"/>
          <p14:tracePt t="342029" x="1622425" y="3994150"/>
          <p14:tracePt t="342046" x="1622425" y="3971925"/>
          <p14:tracePt t="342062" x="1622425" y="3951288"/>
          <p14:tracePt t="342221" x="1636713" y="3937000"/>
          <p14:tracePt t="342236" x="1643063" y="3937000"/>
          <p14:tracePt t="342244" x="1657350" y="3914775"/>
          <p14:tracePt t="342252" x="1665288" y="3914775"/>
          <p14:tracePt t="342262" x="1671638" y="3914775"/>
          <p14:tracePt t="342278" x="1679575" y="3914775"/>
          <p14:tracePt t="342296" x="1700213" y="3914775"/>
          <p14:tracePt t="342312" x="1714500" y="3914775"/>
          <p14:tracePt t="342329" x="1736725" y="3914775"/>
          <p14:tracePt t="342345" x="1765300" y="3929063"/>
          <p14:tracePt t="342362" x="1793875" y="3929063"/>
          <p14:tracePt t="342378" x="1822450" y="3929063"/>
          <p14:tracePt t="342395" x="1857375" y="3929063"/>
          <p14:tracePt t="342413" x="1879600" y="3929063"/>
          <p14:tracePt t="342429" x="1914525" y="3929063"/>
          <p14:tracePt t="342446" x="1951038" y="3914775"/>
          <p14:tracePt t="342461" x="2000250" y="3908425"/>
          <p14:tracePt t="342479" x="2028825" y="3908425"/>
          <p14:tracePt t="342495" x="2085975" y="3900488"/>
          <p14:tracePt t="342512" x="2128838" y="3900488"/>
          <p14:tracePt t="342528" x="2185988" y="3886200"/>
          <p14:tracePt t="342545" x="2228850" y="3886200"/>
          <p14:tracePt t="342562" x="2286000" y="3886200"/>
          <p14:tracePt t="342578" x="2322513" y="3886200"/>
          <p14:tracePt t="342595" x="2371725" y="3886200"/>
          <p14:tracePt t="342611" x="2443163" y="3865563"/>
          <p14:tracePt t="342611" x="2471738" y="3865563"/>
          <p14:tracePt t="342629" x="2536825" y="3865563"/>
          <p14:tracePt t="342644" x="2579688" y="3865563"/>
          <p14:tracePt t="342661" x="2636838" y="3865563"/>
          <p14:tracePt t="342678" x="2665413" y="3865563"/>
          <p14:tracePt t="342694" x="2686050" y="3865563"/>
          <p14:tracePt t="342711" x="2722563" y="3865563"/>
          <p14:tracePt t="342727" x="2751138" y="3865563"/>
          <p14:tracePt t="342744" x="2808288" y="3871913"/>
          <p14:tracePt t="342761" x="2865438" y="3879850"/>
          <p14:tracePt t="342779" x="2908300" y="3879850"/>
          <p14:tracePt t="342794" x="2943225" y="3879850"/>
          <p14:tracePt t="342811" x="2986088" y="3879850"/>
          <p14:tracePt t="342827" x="3057525" y="3886200"/>
          <p14:tracePt t="342846" x="3071813" y="3886200"/>
          <p14:tracePt t="342861" x="3114675" y="3908425"/>
          <p14:tracePt t="342878" x="3136900" y="3908425"/>
          <p14:tracePt t="342895" x="3157538" y="3908425"/>
          <p14:tracePt t="342911" x="3208338" y="3908425"/>
          <p14:tracePt t="342928" x="3243263" y="3914775"/>
          <p14:tracePt t="342944" x="3279775" y="3922713"/>
          <p14:tracePt t="342961" x="3294063" y="3922713"/>
          <p14:tracePt t="342977" x="3314700" y="3929063"/>
          <p14:tracePt t="342994" x="3314700" y="3937000"/>
          <p14:tracePt t="343010" x="3322638" y="3957638"/>
          <p14:tracePt t="343027" x="3322638" y="3986213"/>
          <p14:tracePt t="343044" x="3322638" y="4000500"/>
          <p14:tracePt t="343060" x="3322638" y="4037013"/>
          <p14:tracePt t="343077" x="3322638" y="4065588"/>
          <p14:tracePt t="343094" x="3300413" y="4100513"/>
          <p14:tracePt t="343111" x="3286125" y="4122738"/>
          <p14:tracePt t="343127" x="3236913" y="4165600"/>
          <p14:tracePt t="343144" x="3179763" y="4179888"/>
          <p14:tracePt t="343160" x="3136900" y="4208463"/>
          <p14:tracePt t="343177" x="3051175" y="4237038"/>
          <p14:tracePt t="343193" x="3000375" y="4243388"/>
          <p14:tracePt t="343210" x="2951163" y="4265613"/>
          <p14:tracePt t="343228" x="2894013" y="4271963"/>
          <p14:tracePt t="343244" x="2814638" y="4294188"/>
          <p14:tracePt t="343261" x="2757488" y="4294188"/>
          <p14:tracePt t="343277" x="2693988" y="4294188"/>
          <p14:tracePt t="343294" x="2643188" y="4294188"/>
          <p14:tracePt t="343311" x="2600325" y="4294188"/>
          <p14:tracePt t="343327" x="2536825" y="4294188"/>
          <p14:tracePt t="343344" x="2479675" y="4279900"/>
          <p14:tracePt t="343360" x="2422525" y="4271963"/>
          <p14:tracePt t="343377" x="2393950" y="4271963"/>
          <p14:tracePt t="343393" x="2351088" y="4271963"/>
          <p14:tracePt t="343411" x="2300288" y="4251325"/>
          <p14:tracePt t="343427" x="2243138" y="4251325"/>
          <p14:tracePt t="343445" x="2200275" y="4251325"/>
          <p14:tracePt t="343445" x="2165350" y="4243388"/>
          <p14:tracePt t="343461" x="2122488" y="4237038"/>
          <p14:tracePt t="343477" x="2085975" y="4237038"/>
          <p14:tracePt t="343493" x="2028825" y="4222750"/>
          <p14:tracePt t="343510" x="1993900" y="4222750"/>
          <p14:tracePt t="343527" x="1971675" y="4222750"/>
          <p14:tracePt t="343543" x="1951038" y="4222750"/>
          <p14:tracePt t="343561" x="1936750" y="4208463"/>
          <p14:tracePt t="343577" x="1908175" y="4208463"/>
          <p14:tracePt t="343593" x="1865313" y="4200525"/>
          <p14:tracePt t="343610" x="1822450" y="4200525"/>
          <p14:tracePt t="343626" x="1765300" y="4194175"/>
          <p14:tracePt t="343643" x="1736725" y="4194175"/>
          <p14:tracePt t="343659" x="1700213" y="4186238"/>
          <p14:tracePt t="343677" x="1679575" y="4165600"/>
          <p14:tracePt t="343740" x="1679575" y="4157663"/>
          <p14:tracePt t="343748" x="1671638" y="4151313"/>
          <p14:tracePt t="343788" x="1671638" y="4137025"/>
          <p14:tracePt t="343796" x="1651000" y="4122738"/>
          <p14:tracePt t="343853" x="1643063" y="4114800"/>
          <p14:tracePt t="343908" x="1636713" y="4108450"/>
          <p14:tracePt t="343925" x="1628775" y="4086225"/>
          <p14:tracePt t="343940" x="1614488" y="4071938"/>
          <p14:tracePt t="343948" x="1608138" y="4065588"/>
          <p14:tracePt t="343964" x="1593850" y="4043363"/>
          <p14:tracePt t="343976" x="1585913" y="4037013"/>
          <p14:tracePt t="343980" x="1579563" y="4022725"/>
          <p14:tracePt t="343996" x="1550988" y="3979863"/>
          <p14:tracePt t="344010" x="1543050" y="3943350"/>
          <p14:tracePt t="344026" x="1522413" y="3871913"/>
          <p14:tracePt t="344043" x="1522413" y="3822700"/>
          <p14:tracePt t="344059" x="1522413" y="3786188"/>
          <p14:tracePt t="344076" x="1522413" y="3736975"/>
          <p14:tracePt t="344093" x="1522413" y="3722688"/>
          <p14:tracePt t="344110" x="1528763" y="3700463"/>
          <p14:tracePt t="344126" x="1536700" y="3679825"/>
          <p14:tracePt t="344142" x="1536700" y="3651250"/>
          <p14:tracePt t="344159" x="1557338" y="3629025"/>
          <p14:tracePt t="344176" x="1565275" y="3600450"/>
          <p14:tracePt t="344192" x="1579563" y="3565525"/>
          <p14:tracePt t="344209" x="1600200" y="3514725"/>
          <p14:tracePt t="344226" x="1608138" y="3479800"/>
          <p14:tracePt t="344243" x="1608138" y="3451225"/>
          <p14:tracePt t="344259" x="1608138" y="3436938"/>
          <p14:tracePt t="344275" x="1608138" y="3408363"/>
          <p14:tracePt t="344324" x="1608138" y="3400425"/>
          <p14:tracePt t="344332" x="1608138" y="3394075"/>
          <p14:tracePt t="344332" x="1608138" y="3379788"/>
          <p14:tracePt t="344342" x="1608138" y="3371850"/>
          <p14:tracePt t="344358" x="1608138" y="3365500"/>
          <p14:tracePt t="344376" x="1608138" y="3357563"/>
          <p14:tracePt t="344392" x="1608138" y="3343275"/>
          <p14:tracePt t="344409" x="1608138" y="3336925"/>
          <p14:tracePt t="344476" x="1608138" y="3328988"/>
          <p14:tracePt t="344484" x="1600200" y="3322638"/>
          <p14:tracePt t="344524" x="1593850" y="3308350"/>
          <p14:tracePt t="344692" x="1608138" y="3286125"/>
          <p14:tracePt t="344708" x="1622425" y="3279775"/>
          <p14:tracePt t="344716" x="1643063" y="3271838"/>
          <p14:tracePt t="344725" x="1671638" y="3257550"/>
          <p14:tracePt t="344739" x="1679575" y="3251200"/>
          <p14:tracePt t="345788" x="1693863" y="3251200"/>
          <p14:tracePt t="345796" x="1722438" y="3265488"/>
          <p14:tracePt t="345805" x="1736725" y="3294063"/>
          <p14:tracePt t="345813" x="1757363" y="3343275"/>
          <p14:tracePt t="345824" x="1779588" y="3386138"/>
          <p14:tracePt t="345840" x="1793875" y="3429000"/>
          <p14:tracePt t="345873" x="1793875" y="3465513"/>
          <p14:tracePt t="345874" x="1793875" y="3508375"/>
          <p14:tracePt t="345891" x="1800225" y="3565525"/>
          <p14:tracePt t="345906" x="1814513" y="3622675"/>
          <p14:tracePt t="345923" x="1851025" y="3700463"/>
          <p14:tracePt t="345923" x="1865313" y="3743325"/>
          <p14:tracePt t="345941" x="1893888" y="3822700"/>
          <p14:tracePt t="345957" x="1900238" y="3865563"/>
          <p14:tracePt t="345973" x="1908175" y="3908425"/>
          <p14:tracePt t="345989" x="1914525" y="3929063"/>
          <p14:tracePt t="346007" x="1914525" y="3943350"/>
          <p14:tracePt t="346022" x="1914525" y="3951288"/>
          <p14:tracePt t="346039" x="1914525" y="3986213"/>
          <p14:tracePt t="346056" x="1914525" y="4000500"/>
          <p14:tracePt t="346072" x="1914525" y="4029075"/>
          <p14:tracePt t="346089" x="1914525" y="4037013"/>
          <p14:tracePt t="346139" x="1914525" y="4043363"/>
          <p14:tracePt t="346171" x="1914525" y="4057650"/>
          <p14:tracePt t="346180" x="1908175" y="4065588"/>
          <p14:tracePt t="346196" x="1900238" y="4065588"/>
          <p14:tracePt t="346211" x="1893888" y="4065588"/>
          <p14:tracePt t="346224" x="1885950" y="4057650"/>
          <p14:tracePt t="346224" x="1843088" y="4022725"/>
          <p14:tracePt t="346238" x="1808163" y="3986213"/>
          <p14:tracePt t="346255" x="1785938" y="3929063"/>
          <p14:tracePt t="346272" x="1757363" y="3886200"/>
          <p14:tracePt t="346288" x="1757363" y="3843338"/>
          <p14:tracePt t="346306" x="1751013" y="3808413"/>
          <p14:tracePt t="346322" x="1751013" y="3800475"/>
          <p14:tracePt t="346339" x="1751013" y="3771900"/>
          <p14:tracePt t="346355" x="1743075" y="3765550"/>
          <p14:tracePt t="346499" x="1743075" y="3757613"/>
          <p14:tracePt t="346603" x="1743075" y="3729038"/>
          <p14:tracePt t="346611" x="1743075" y="3714750"/>
          <p14:tracePt t="346619" x="1743075" y="3700463"/>
          <p14:tracePt t="346627" x="1743075" y="3643313"/>
          <p14:tracePt t="346638" x="1743075" y="3600450"/>
          <p14:tracePt t="346655" x="1743075" y="3557588"/>
          <p14:tracePt t="346671" x="1743075" y="3529013"/>
          <p14:tracePt t="346688" x="1743075" y="3514725"/>
          <p14:tracePt t="346723" x="1765300" y="3494088"/>
          <p14:tracePt t="346772" x="1765300" y="3479800"/>
          <p14:tracePt t="346851" x="1771650" y="3471863"/>
          <p14:tracePt t="346867" x="1779588" y="3471863"/>
          <p14:tracePt t="346876" x="1779588" y="3479800"/>
          <p14:tracePt t="346883" x="1785938" y="3486150"/>
          <p14:tracePt t="346892" x="1785938" y="3500438"/>
          <p14:tracePt t="346905" x="1785938" y="3536950"/>
          <p14:tracePt t="346921" x="1785938" y="3551238"/>
          <p14:tracePt t="346938" x="1785938" y="3571875"/>
          <p14:tracePt t="346954" x="1800225" y="3600450"/>
          <p14:tracePt t="346971" x="1800225" y="3629025"/>
          <p14:tracePt t="346987" x="1800225" y="3636963"/>
          <p14:tracePt t="347004" x="1800225" y="3651250"/>
          <p14:tracePt t="347020" x="1800225" y="3657600"/>
          <p14:tracePt t="347092" x="1800225" y="3665538"/>
          <p14:tracePt t="347099" x="1800225" y="3671888"/>
          <p14:tracePt t="347108" x="1800225" y="3694113"/>
          <p14:tracePt t="347124" x="1800225" y="3700463"/>
          <p14:tracePt t="347140" x="1800225" y="3708400"/>
          <p14:tracePt t="347251" x="1800225" y="3714750"/>
          <p14:tracePt t="347259" x="1793875" y="3714750"/>
          <p14:tracePt t="347275" x="1779588" y="3714750"/>
          <p14:tracePt t="347315" x="1771650" y="3714750"/>
          <p14:tracePt t="347323" x="1743075" y="3679825"/>
          <p14:tracePt t="347331" x="1728788" y="3665538"/>
          <p14:tracePt t="347338" x="1693863" y="3594100"/>
          <p14:tracePt t="347353" x="1679575" y="3529013"/>
          <p14:tracePt t="347370" x="1679575" y="3471863"/>
          <p14:tracePt t="347370" x="1679575" y="3457575"/>
          <p14:tracePt t="347403" x="1671638" y="3422650"/>
          <p14:tracePt t="347404" x="1651000" y="3379788"/>
          <p14:tracePt t="347421" x="1628775" y="3322638"/>
          <p14:tracePt t="347437" x="1628775" y="3243263"/>
          <p14:tracePt t="347455" x="1628775" y="3136900"/>
          <p14:tracePt t="347470" x="1622425" y="3079750"/>
          <p14:tracePt t="347487" x="1622425" y="3022600"/>
          <p14:tracePt t="347503" x="1614488" y="2994025"/>
          <p14:tracePt t="347520" x="1614488" y="2957513"/>
          <p14:tracePt t="347536" x="1614488" y="2936875"/>
          <p14:tracePt t="347552" x="1614488" y="2900363"/>
          <p14:tracePt t="347570" x="1608138" y="2879725"/>
          <p14:tracePt t="347586" x="1585913" y="2843213"/>
          <p14:tracePt t="347604" x="1579563" y="2808288"/>
          <p14:tracePt t="347619" x="1579563" y="2751138"/>
          <p14:tracePt t="347636" x="1571625" y="2686050"/>
          <p14:tracePt t="347652" x="1571625" y="2608263"/>
          <p14:tracePt t="347670" x="1571625" y="2551113"/>
          <p14:tracePt t="347687" x="1571625" y="2500313"/>
          <p14:tracePt t="347702" x="1571625" y="2443163"/>
          <p14:tracePt t="347721" x="1571625" y="2400300"/>
          <p14:tracePt t="347736" x="1571625" y="2351088"/>
          <p14:tracePt t="347753" x="1571625" y="2314575"/>
          <p14:tracePt t="347770" x="1571625" y="2265363"/>
          <p14:tracePt t="347787" x="1571625" y="2200275"/>
          <p14:tracePt t="347803" x="1571625" y="2128838"/>
          <p14:tracePt t="347819" x="1571625" y="2108200"/>
          <p14:tracePt t="347836" x="1571625" y="2093913"/>
          <p14:tracePt t="347853" x="1571625" y="2079625"/>
          <p14:tracePt t="347869" x="1585913" y="2051050"/>
          <p14:tracePt t="347886" x="1600200" y="2028825"/>
          <p14:tracePt t="347902" x="1628775" y="2000250"/>
          <p14:tracePt t="347919" x="1636713" y="1993900"/>
          <p14:tracePt t="347936" x="1651000" y="1979613"/>
          <p14:tracePt t="347952" x="1665288" y="1971675"/>
          <p14:tracePt t="347970" x="1685925" y="1971675"/>
          <p14:tracePt t="347986" x="1714500" y="1965325"/>
          <p14:tracePt t="348002" x="1822450" y="1922463"/>
          <p14:tracePt t="348019" x="1900238" y="1914525"/>
          <p14:tracePt t="348035" x="1993900" y="1871663"/>
          <p14:tracePt t="348053" x="2065338" y="1865313"/>
          <p14:tracePt t="348069" x="2136775" y="1828800"/>
          <p14:tracePt t="348086" x="2157413" y="1828800"/>
          <p14:tracePt t="348102" x="2171700" y="1822450"/>
          <p14:tracePt t="348120" x="2193925" y="1822450"/>
          <p14:tracePt t="348135" x="2222500" y="1822450"/>
          <p14:tracePt t="348152" x="2236788" y="1822450"/>
          <p14:tracePt t="348170" x="2271713" y="1836738"/>
          <p14:tracePt t="348185" x="2293938" y="1843088"/>
          <p14:tracePt t="348185" x="2314575" y="1851025"/>
          <p14:tracePt t="348204" x="2322513" y="1851025"/>
          <p14:tracePt t="348219" x="2357438" y="1851025"/>
          <p14:tracePt t="348237" x="2400300" y="1851025"/>
          <p14:tracePt t="348252" x="2436813" y="1851025"/>
          <p14:tracePt t="348270" x="2471738" y="1851025"/>
          <p14:tracePt t="348286" x="2486025" y="1851025"/>
          <p14:tracePt t="348302" x="2508250" y="1851025"/>
          <p14:tracePt t="348319" x="2543175" y="1851025"/>
          <p14:tracePt t="348335" x="2565400" y="1851025"/>
          <p14:tracePt t="348352" x="2608263" y="1843088"/>
          <p14:tracePt t="348368" x="2643188" y="1843088"/>
          <p14:tracePt t="348386" x="2671763" y="1843088"/>
          <p14:tracePt t="348401" x="2686050" y="1836738"/>
          <p14:tracePt t="348419" x="2765425" y="1836738"/>
          <p14:tracePt t="348436" x="2822575" y="1822450"/>
          <p14:tracePt t="348453" x="2843213" y="1822450"/>
          <p14:tracePt t="348469" x="2879725" y="1822450"/>
          <p14:tracePt t="348485" x="2900363" y="1822450"/>
          <p14:tracePt t="348502" x="2943225" y="1822450"/>
          <p14:tracePt t="348519" x="2986088" y="1822450"/>
          <p14:tracePt t="348536" x="3022600" y="1822450"/>
          <p14:tracePt t="348552" x="3043238" y="1822450"/>
          <p14:tracePt t="348569" x="3065463" y="1828800"/>
          <p14:tracePt t="348584" x="3094038" y="1836738"/>
          <p14:tracePt t="348602" x="3122613" y="1851025"/>
          <p14:tracePt t="348618" x="3186113" y="1885950"/>
          <p14:tracePt t="348635" x="3222625" y="1893888"/>
          <p14:tracePt t="348652" x="3257550" y="1922463"/>
          <p14:tracePt t="348668" x="3279775" y="1936750"/>
          <p14:tracePt t="348686" x="3314700" y="1965325"/>
          <p14:tracePt t="348702" x="3343275" y="2008188"/>
          <p14:tracePt t="348719" x="3357563" y="2051050"/>
          <p14:tracePt t="348734" x="3379788" y="2143125"/>
          <p14:tracePt t="348751" x="3379788" y="2228850"/>
          <p14:tracePt t="348768" x="3379788" y="2314575"/>
          <p14:tracePt t="348785" x="3379788" y="2422525"/>
          <p14:tracePt t="348802" x="3414713" y="2536825"/>
          <p14:tracePt t="348817" x="3429000" y="2614613"/>
          <p14:tracePt t="348817" x="3429000" y="2628900"/>
          <p14:tracePt t="348835" x="3429000" y="2686050"/>
          <p14:tracePt t="348852" x="3429000" y="2765425"/>
          <p14:tracePt t="348868" x="3429000" y="2851150"/>
          <p14:tracePt t="348885" x="3386138" y="2965450"/>
          <p14:tracePt t="348902" x="3357563" y="3051175"/>
          <p14:tracePt t="348917" x="3357563" y="3114675"/>
          <p14:tracePt t="348934" x="3351213" y="3157538"/>
          <p14:tracePt t="348951" x="3351213" y="3200400"/>
          <p14:tracePt t="348968" x="3336925" y="3243263"/>
          <p14:tracePt t="348985" x="3308350" y="3328988"/>
          <p14:tracePt t="349001" x="3286125" y="3408363"/>
          <p14:tracePt t="349018" x="3257550" y="3494088"/>
          <p14:tracePt t="349034" x="3208338" y="3565525"/>
          <p14:tracePt t="349051" x="3194050" y="3608388"/>
          <p14:tracePt t="349067" x="3157538" y="3643313"/>
          <p14:tracePt t="349084" x="3108325" y="3671888"/>
          <p14:tracePt t="349101" x="3051175" y="3700463"/>
          <p14:tracePt t="349117" x="2936875" y="3751263"/>
          <p14:tracePt t="349134" x="2828925" y="3771900"/>
          <p14:tracePt t="349151" x="2679700" y="3822700"/>
          <p14:tracePt t="349168" x="2557463" y="3836988"/>
          <p14:tracePt t="349184" x="2428875" y="3843338"/>
          <p14:tracePt t="349201" x="2314575" y="3871913"/>
          <p14:tracePt t="349218" x="2222500" y="3879850"/>
          <p14:tracePt t="349218" x="2171700" y="3879850"/>
          <p14:tracePt t="349236" x="2122488" y="3879850"/>
          <p14:tracePt t="349251" x="2065338" y="3879850"/>
          <p14:tracePt t="349251" x="2036763" y="3879850"/>
          <p14:tracePt t="349267" x="1993900" y="3879850"/>
          <p14:tracePt t="349284" x="1951038" y="3879850"/>
          <p14:tracePt t="349300" x="1908175" y="3879850"/>
          <p14:tracePt t="349318" x="1879600" y="3879850"/>
          <p14:tracePt t="349333" x="1836738" y="3886200"/>
          <p14:tracePt t="349351" x="1765300" y="3922713"/>
          <p14:tracePt t="349367" x="1743075" y="3937000"/>
          <p14:tracePt t="349384" x="1700213" y="3965575"/>
          <p14:tracePt t="349400" x="1685925" y="3971925"/>
          <p14:tracePt t="349417" x="1665288" y="3979863"/>
          <p14:tracePt t="349434" x="1651000" y="4000500"/>
          <p14:tracePt t="349451" x="1636713" y="4022725"/>
          <p14:tracePt t="349468" x="1636713" y="4037013"/>
          <p14:tracePt t="349484" x="1636713" y="4071938"/>
          <p14:tracePt t="349501" x="1628775" y="4114800"/>
          <p14:tracePt t="349517" x="1628775" y="4137025"/>
          <p14:tracePt t="349533" x="1628775" y="4157663"/>
          <p14:tracePt t="349550" x="1628775" y="4186238"/>
          <p14:tracePt t="349568" x="1643063" y="4208463"/>
          <p14:tracePt t="349584" x="1665288" y="4222750"/>
          <p14:tracePt t="349600" x="1700213" y="4251325"/>
          <p14:tracePt t="349616" x="1728788" y="4265613"/>
          <p14:tracePt t="349634" x="1771650" y="4265613"/>
          <p14:tracePt t="349634" x="1793875" y="4271963"/>
          <p14:tracePt t="349652" x="1808163" y="4271963"/>
          <p14:tracePt t="349666" x="1836738" y="4286250"/>
          <p14:tracePt t="349683" x="1843088" y="4286250"/>
          <p14:tracePt t="349724" x="1851025" y="4286250"/>
          <p14:tracePt t="349732" x="1857375" y="4286250"/>
          <p14:tracePt t="349763" x="1871663" y="4286250"/>
          <p14:tracePt t="349779" x="1879600" y="4286250"/>
          <p14:tracePt t="349811" x="1885950" y="4286250"/>
          <p14:tracePt t="349819" x="1900238" y="4286250"/>
          <p14:tracePt t="349835" x="1908175" y="4286250"/>
          <p14:tracePt t="349851" x="1914525" y="4286250"/>
          <p14:tracePt t="349868" x="1922463" y="4279900"/>
          <p14:tracePt t="350284" x="1914525" y="4279900"/>
          <p14:tracePt t="350292" x="1885950" y="4279900"/>
          <p14:tracePt t="350299" x="1879600" y="4279900"/>
          <p14:tracePt t="350307" x="1851025" y="4271963"/>
          <p14:tracePt t="350316" x="1836738" y="4271963"/>
          <p14:tracePt t="350333" x="1828800" y="4265613"/>
          <p14:tracePt t="350350" x="1822450" y="4257675"/>
          <p14:tracePt t="350396" x="1814513" y="4251325"/>
          <p14:tracePt t="350435" x="1808163" y="4243388"/>
          <p14:tracePt t="350467" x="1800225" y="4237038"/>
          <p14:tracePt t="350515" x="1800225" y="4229100"/>
          <p14:tracePt t="350563" x="1800225" y="4222750"/>
          <p14:tracePt t="350579" x="1800225" y="4214813"/>
          <p14:tracePt t="350587" x="1808163" y="4208463"/>
          <p14:tracePt t="350947" x="1828800" y="4200525"/>
          <p14:tracePt t="350969" x="1851025" y="4186238"/>
          <p14:tracePt t="351219" x="1851025" y="4179888"/>
          <p14:tracePt t="351227" x="1851025" y="4165600"/>
          <p14:tracePt t="351235" x="1851025" y="4151313"/>
          <p14:tracePt t="351307" x="1857375" y="4143375"/>
          <p14:tracePt t="351947" x="1857375" y="4137025"/>
          <p14:tracePt t="351963" x="1857375" y="4114800"/>
          <p14:tracePt t="351972" x="1865313" y="4094163"/>
          <p14:tracePt t="351987" x="1879600" y="4079875"/>
          <p14:tracePt t="351995" x="1879600" y="4071938"/>
          <p14:tracePt t="352003" x="1893888" y="4051300"/>
          <p14:tracePt t="352091" x="1893888" y="4043363"/>
          <p14:tracePt t="352093" x="1900238" y="4022725"/>
          <p14:tracePt t="352515" x="1928813" y="4022725"/>
          <p14:tracePt t="352523" x="1943100" y="4022725"/>
          <p14:tracePt t="352532" x="1971675" y="4022725"/>
          <p14:tracePt t="352532" x="1979613" y="4022725"/>
          <p14:tracePt t="352548" x="2000250" y="4022725"/>
          <p14:tracePt t="352548" x="2043113" y="4022725"/>
          <p14:tracePt t="352563" x="2100263" y="4022725"/>
          <p14:tracePt t="352580" x="2157413" y="4022725"/>
          <p14:tracePt t="352595" x="2236788" y="4022725"/>
          <p14:tracePt t="352613" x="2279650" y="4022725"/>
          <p14:tracePt t="352630" x="2328863" y="4022725"/>
          <p14:tracePt t="352645" x="2371725" y="4022725"/>
          <p14:tracePt t="352663" x="2408238" y="4022725"/>
          <p14:tracePt t="352679" x="2451100" y="4022725"/>
          <p14:tracePt t="352696" x="2500313" y="4022725"/>
          <p14:tracePt t="352712" x="2565400" y="4022725"/>
          <p14:tracePt t="352729" x="2743200" y="4022725"/>
          <p14:tracePt t="352745" x="2928938" y="4022725"/>
          <p14:tracePt t="352745" x="3051175" y="4022725"/>
          <p14:tracePt t="352764" x="3171825" y="4022725"/>
          <p14:tracePt t="352779" x="3451225" y="4022725"/>
          <p14:tracePt t="352796" x="3557588" y="4022725"/>
          <p14:tracePt t="352813" x="3600450" y="4022725"/>
          <p14:tracePt t="352828" x="3629025" y="4022725"/>
          <p14:tracePt t="352899" x="3636963" y="4022725"/>
          <p14:tracePt t="352915" x="3643313" y="4022725"/>
          <p14:tracePt t="353012" x="3643313" y="4029075"/>
          <p14:tracePt t="353021" x="3636963" y="4029075"/>
          <p14:tracePt t="353022" x="3629025" y="4029075"/>
          <p14:tracePt t="353030" x="3557588" y="4057650"/>
          <p14:tracePt t="353045" x="3494088" y="4071938"/>
          <p14:tracePt t="353063" x="3414713" y="4079875"/>
          <p14:tracePt t="353079" x="3357563" y="4086225"/>
          <p14:tracePt t="353095" x="3265488" y="4086225"/>
          <p14:tracePt t="353111" x="3194050" y="4086225"/>
          <p14:tracePt t="353128" x="3122613" y="4086225"/>
          <p14:tracePt t="353146" x="3079750" y="4086225"/>
          <p14:tracePt t="353161" x="3065463" y="4086225"/>
          <p14:tracePt t="353161" x="3043238" y="4086225"/>
          <p14:tracePt t="353180" x="3022600" y="4086225"/>
          <p14:tracePt t="353195" x="2994025" y="4086225"/>
          <p14:tracePt t="353211" x="2965450" y="4086225"/>
          <p14:tracePt t="353229" x="2936875" y="4086225"/>
          <p14:tracePt t="353245" x="2908300" y="4086225"/>
          <p14:tracePt t="353262" x="2865438" y="4086225"/>
          <p14:tracePt t="353278" x="2808288" y="4100513"/>
          <p14:tracePt t="353296" x="2771775" y="4108450"/>
          <p14:tracePt t="353312" x="2714625" y="4114800"/>
          <p14:tracePt t="353329" x="2651125" y="4122738"/>
          <p14:tracePt t="353345" x="2571750" y="4122738"/>
          <p14:tracePt t="353362" x="2508250" y="4157663"/>
          <p14:tracePt t="353378" x="2443163" y="4157663"/>
          <p14:tracePt t="353396" x="2400300" y="4165600"/>
          <p14:tracePt t="353411" x="2357438" y="4171950"/>
          <p14:tracePt t="353428" x="2322513" y="4171950"/>
          <p14:tracePt t="353445" x="2300288" y="4171950"/>
          <p14:tracePt t="353461" x="2271713" y="4179888"/>
          <p14:tracePt t="353479" x="2243138" y="4200525"/>
          <p14:tracePt t="353494" x="2214563" y="4208463"/>
          <p14:tracePt t="353512" x="2193925" y="4208463"/>
          <p14:tracePt t="353527" x="2151063" y="4208463"/>
          <p14:tracePt t="353545" x="2108200" y="4208463"/>
          <p14:tracePt t="353561" x="2079625" y="4200525"/>
          <p14:tracePt t="353577" x="2065338" y="4194175"/>
          <p14:tracePt t="353594" x="2028825" y="4179888"/>
          <p14:tracePt t="353611" x="2022475" y="4165600"/>
          <p14:tracePt t="353627" x="2000250" y="4165600"/>
          <p14:tracePt t="353644" x="1957388" y="4165600"/>
          <p14:tracePt t="353662" x="1943100" y="4157663"/>
          <p14:tracePt t="353677" x="1922463" y="4157663"/>
          <p14:tracePt t="353695" x="1885950" y="4157663"/>
          <p14:tracePt t="353711" x="1865313" y="4151313"/>
          <p14:tracePt t="353728" x="1800225" y="4151313"/>
          <p14:tracePt t="353744" x="1743075" y="4143375"/>
          <p14:tracePt t="353761" x="1685925" y="4114800"/>
          <p14:tracePt t="353778" x="1657350" y="4108450"/>
          <p14:tracePt t="353794" x="1651000" y="4100513"/>
          <p14:tracePt t="353794" x="1643063" y="4100513"/>
          <p14:tracePt t="353812" x="1628775" y="4086225"/>
          <p14:tracePt t="354067" x="1628775" y="4079875"/>
          <p14:tracePt t="354087" x="1636713" y="4079875"/>
          <p14:tracePt t="354115" x="1643063" y="4079875"/>
          <p14:tracePt t="354123" x="1651000" y="4079875"/>
          <p14:tracePt t="354132" x="1657350" y="4079875"/>
          <p14:tracePt t="354143" x="1671638" y="4079875"/>
          <p14:tracePt t="354160" x="1679575" y="4079875"/>
          <p14:tracePt t="354177" x="1685925" y="4079875"/>
          <p14:tracePt t="354210" x="1693863" y="4079875"/>
          <p14:tracePt t="354211" x="1700213" y="4071938"/>
          <p14:tracePt t="354475" x="1685925" y="4051300"/>
          <p14:tracePt t="354483" x="1657350" y="3957638"/>
          <p14:tracePt t="354492" x="1643063" y="3851275"/>
          <p14:tracePt t="354507" x="1628775" y="3808413"/>
          <p14:tracePt t="354512" x="1614488" y="3714750"/>
          <p14:tracePt t="354526" x="1614488" y="3636963"/>
          <p14:tracePt t="354543" x="1614488" y="3543300"/>
          <p14:tracePt t="354560" x="1614488" y="3471863"/>
          <p14:tracePt t="354576" x="1614488" y="3351213"/>
          <p14:tracePt t="354594" x="1614488" y="3228975"/>
          <p14:tracePt t="354609" x="1614488" y="3122613"/>
          <p14:tracePt t="354627" x="1593850" y="3014663"/>
          <p14:tracePt t="354644" x="1593850" y="2971800"/>
          <p14:tracePt t="354660" x="1593850" y="2894013"/>
          <p14:tracePt t="354676" x="1593850" y="2771775"/>
          <p14:tracePt t="354693" x="1593850" y="2679700"/>
          <p14:tracePt t="354709" x="1593850" y="2593975"/>
          <p14:tracePt t="354726" x="1593850" y="2514600"/>
          <p14:tracePt t="354743" x="1593850" y="2422525"/>
          <p14:tracePt t="354759" x="1593850" y="2371725"/>
          <p14:tracePt t="354777" x="1593850" y="2322513"/>
          <p14:tracePt t="354792" x="1593850" y="2300288"/>
          <p14:tracePt t="354809" x="1593850" y="2286000"/>
          <p14:tracePt t="354825" x="1593850" y="2257425"/>
          <p14:tracePt t="354825" x="1593850" y="2251075"/>
          <p14:tracePt t="354844" x="1593850" y="2228850"/>
          <p14:tracePt t="354859" x="1593850" y="2222500"/>
          <p14:tracePt t="354876" x="1593850" y="2214563"/>
          <p14:tracePt t="354923" x="1593850" y="2208213"/>
          <p14:tracePt t="354939" x="1593850" y="2193925"/>
          <p14:tracePt t="354947" x="1593850" y="2185988"/>
          <p14:tracePt t="354979" x="1593850" y="2179638"/>
          <p14:tracePt t="354993" x="1593850" y="2157413"/>
          <p14:tracePt t="354994" x="1593850" y="2143125"/>
          <p14:tracePt t="355009" x="1593850" y="2114550"/>
          <p14:tracePt t="355026" x="1593850" y="2071688"/>
          <p14:tracePt t="355043" x="1600200" y="2036763"/>
          <p14:tracePt t="355060" x="1608138" y="2000250"/>
          <p14:tracePt t="355076" x="1614488" y="1965325"/>
          <p14:tracePt t="355093" x="1614488" y="1943100"/>
          <p14:tracePt t="355128" x="1614488" y="1936750"/>
          <p14:tracePt t="355219" x="1614488" y="1928813"/>
          <p14:tracePt t="355227" x="1608138" y="1928813"/>
          <p14:tracePt t="355235" x="1593850" y="1928813"/>
          <p14:tracePt t="355243" x="1565275" y="1951038"/>
          <p14:tracePt t="355243" x="1543050" y="1971675"/>
          <p14:tracePt t="355259" x="1514475" y="2008188"/>
          <p14:tracePt t="355275" x="1508125" y="2051050"/>
          <p14:tracePt t="355292" x="1479550" y="2085975"/>
          <p14:tracePt t="355309" x="1471613" y="2143125"/>
          <p14:tracePt t="355326" x="1465263" y="2165350"/>
          <p14:tracePt t="355342" x="1465263" y="2208213"/>
          <p14:tracePt t="355358" x="1436688" y="2265363"/>
          <p14:tracePt t="355375" x="1428750" y="2322513"/>
          <p14:tracePt t="355391" x="1428750" y="2386013"/>
          <p14:tracePt t="355409" x="1414463" y="2422525"/>
          <p14:tracePt t="355426" x="1414463" y="2479675"/>
          <p14:tracePt t="355443" x="1414463" y="2522538"/>
          <p14:tracePt t="355443" x="1414463" y="2536825"/>
          <p14:tracePt t="355460" x="1414463" y="2571750"/>
          <p14:tracePt t="355476" x="1414463" y="2586038"/>
          <p14:tracePt t="355491" x="1414463" y="2614613"/>
          <p14:tracePt t="355509" x="1414463" y="2643188"/>
          <p14:tracePt t="355525" x="1414463" y="2657475"/>
          <p14:tracePt t="355542" x="1422400" y="2700338"/>
          <p14:tracePt t="355559" x="1436688" y="2736850"/>
          <p14:tracePt t="355575" x="1450975" y="2794000"/>
          <p14:tracePt t="355592" x="1465263" y="2851150"/>
          <p14:tracePt t="355608" x="1485900" y="2922588"/>
          <p14:tracePt t="355625" x="1508125" y="2965450"/>
          <p14:tracePt t="355641" x="1514475" y="3008313"/>
          <p14:tracePt t="355658" x="1536700" y="3057525"/>
          <p14:tracePt t="355658" x="1543050" y="3086100"/>
          <p14:tracePt t="355675" x="1550988" y="3122613"/>
          <p14:tracePt t="355691" x="1557338" y="3151188"/>
          <p14:tracePt t="355708" x="1593850" y="3200400"/>
          <p14:tracePt t="355725" x="1614488" y="3228975"/>
          <p14:tracePt t="355742" x="1651000" y="3294063"/>
          <p14:tracePt t="355757" x="1665288" y="3314700"/>
          <p14:tracePt t="355775" x="1685925" y="3343275"/>
          <p14:tracePt t="355791" x="1714500" y="3365500"/>
          <p14:tracePt t="355808" x="1728788" y="3379788"/>
          <p14:tracePt t="355824" x="1751013" y="3386138"/>
          <p14:tracePt t="355841" x="1785938" y="3394075"/>
          <p14:tracePt t="355859" x="1800225" y="3394075"/>
          <p14:tracePt t="355875" x="1836738" y="3394075"/>
          <p14:tracePt t="355892" x="1865313" y="3394075"/>
          <p14:tracePt t="355908" x="1900238" y="3414713"/>
          <p14:tracePt t="355925" x="1936750" y="3414713"/>
          <p14:tracePt t="355941" x="1979613" y="3414713"/>
          <p14:tracePt t="355957" x="2022475" y="3414713"/>
          <p14:tracePt t="355974" x="2079625" y="3414713"/>
          <p14:tracePt t="355991" x="2122488" y="3414713"/>
          <p14:tracePt t="356007" x="2136775" y="3414713"/>
          <p14:tracePt t="356024" x="2151063" y="3414713"/>
          <p14:tracePt t="356067" x="2157413" y="3414713"/>
          <p14:tracePt t="356074" x="2165350" y="3414713"/>
          <p14:tracePt t="356092" x="2171700" y="3414713"/>
          <p14:tracePt t="356093" x="2200275" y="3414713"/>
          <p14:tracePt t="356108" x="2228850" y="3414713"/>
          <p14:tracePt t="356124" x="2243138" y="3414713"/>
          <p14:tracePt t="356140" x="2257425" y="3408363"/>
          <p14:tracePt t="356158" x="2265363" y="3408363"/>
          <p14:tracePt t="356173" x="2286000" y="3400425"/>
          <p14:tracePt t="356192" x="2314575" y="3400425"/>
          <p14:tracePt t="356207" x="2328863" y="3400425"/>
          <p14:tracePt t="356224" x="2357438" y="3379788"/>
          <p14:tracePt t="356275" x="2365375" y="3379788"/>
          <p14:tracePt t="356285" x="2400300" y="3379788"/>
          <p14:tracePt t="356285" x="2408238" y="3379788"/>
          <p14:tracePt t="356299" x="2436813" y="3379788"/>
          <p14:tracePt t="356307" x="2451100" y="3379788"/>
          <p14:tracePt t="356308" x="2471738" y="3386138"/>
          <p14:tracePt t="356323" x="2486025" y="3386138"/>
          <p14:tracePt t="356340" x="2508250" y="3386138"/>
          <p14:tracePt t="356357" x="2514600" y="3386138"/>
          <p14:tracePt t="356373" x="2557463" y="3394075"/>
          <p14:tracePt t="356390" x="2600325" y="3422650"/>
          <p14:tracePt t="356408" x="2636838" y="3422650"/>
          <p14:tracePt t="356423" x="2651125" y="3422650"/>
          <p14:tracePt t="356441" x="2671763" y="3422650"/>
          <p14:tracePt t="356457" x="2679700" y="3422650"/>
          <p14:tracePt t="356499" x="2686050" y="3422650"/>
          <p14:tracePt t="356611" x="2693988" y="3429000"/>
          <p14:tracePt t="356625" x="2679700" y="3451225"/>
          <p14:tracePt t="356633" x="2671763" y="3457575"/>
          <p14:tracePt t="356640" x="2636838" y="3465513"/>
          <p14:tracePt t="356657" x="2593975" y="3479800"/>
          <p14:tracePt t="356675" x="2557463" y="3479800"/>
          <p14:tracePt t="356690" x="2536825" y="3494088"/>
          <p14:tracePt t="356708" x="2528888" y="3494088"/>
          <p14:tracePt t="356723" x="2493963" y="3494088"/>
          <p14:tracePt t="356740" x="2465388" y="3508375"/>
          <p14:tracePt t="356756" x="2414588" y="3508375"/>
          <p14:tracePt t="356774" x="2371725" y="3508375"/>
          <p14:tracePt t="356790" x="2328863" y="3508375"/>
          <p14:tracePt t="356807" x="2293938" y="3508375"/>
          <p14:tracePt t="356823" x="2243138" y="3508375"/>
          <p14:tracePt t="356840" x="2179638" y="3508375"/>
          <p14:tracePt t="356857" x="2122488" y="3508375"/>
          <p14:tracePt t="356873" x="2065338" y="3508375"/>
          <p14:tracePt t="356890" x="2036763" y="3508375"/>
          <p14:tracePt t="356906" x="1985963" y="3508375"/>
          <p14:tracePt t="356924" x="1951038" y="3508375"/>
          <p14:tracePt t="356940" x="1893888" y="3522663"/>
          <p14:tracePt t="356956" x="1814513" y="3551238"/>
          <p14:tracePt t="356973" x="1771650" y="3551238"/>
          <p14:tracePt t="356989" x="1757363" y="3551238"/>
          <p14:tracePt t="357006" x="1736725" y="3557588"/>
          <p14:tracePt t="357075" x="1728788" y="3557588"/>
          <p14:tracePt t="357083" x="1714500" y="3543300"/>
          <p14:tracePt t="357099" x="1708150" y="3514725"/>
          <p14:tracePt t="357107" x="1693863" y="3500438"/>
          <p14:tracePt t="357111" x="1679575" y="3471863"/>
          <p14:tracePt t="357122" x="1657350" y="3379788"/>
          <p14:tracePt t="357139" x="1614488" y="3308350"/>
          <p14:tracePt t="357156" x="1579563" y="3236913"/>
          <p14:tracePt t="357172" x="1543050" y="3151188"/>
          <p14:tracePt t="357189" x="1514475" y="3036888"/>
          <p14:tracePt t="357206" x="1500188" y="2914650"/>
          <p14:tracePt t="357222" x="1465263" y="2765425"/>
          <p14:tracePt t="357239" x="1428750" y="2651125"/>
          <p14:tracePt t="357256" x="1400175" y="2586038"/>
          <p14:tracePt t="357272" x="1393825" y="2514600"/>
          <p14:tracePt t="357289" x="1385888" y="2479675"/>
          <p14:tracePt t="357306" x="1385888" y="2457450"/>
          <p14:tracePt t="357322" x="1365250" y="2422525"/>
          <p14:tracePt t="357340" x="1357313" y="2379663"/>
          <p14:tracePt t="357355" x="1357313" y="2308225"/>
          <p14:tracePt t="357373" x="1357313" y="2236788"/>
          <p14:tracePt t="357389" x="1357313" y="2179638"/>
          <p14:tracePt t="357406" x="1357313" y="2122488"/>
          <p14:tracePt t="357422" x="1357313" y="2100263"/>
          <p14:tracePt t="357439" x="1357313" y="2085975"/>
          <p14:tracePt t="357456" x="1365250" y="2071688"/>
          <p14:tracePt t="357471" x="1379538" y="2057400"/>
          <p14:tracePt t="357490" x="1422400" y="2051050"/>
          <p14:tracePt t="357505" x="1500188" y="2036763"/>
          <p14:tracePt t="357523" x="1571625" y="2036763"/>
          <p14:tracePt t="357538" x="1714500" y="2036763"/>
          <p14:tracePt t="357556" x="1857375" y="2036763"/>
          <p14:tracePt t="357572" x="2000250" y="2036763"/>
          <p14:tracePt t="357589" x="2108200" y="2036763"/>
          <p14:tracePt t="357606" x="2214563" y="2036763"/>
          <p14:tracePt t="357622" x="2286000" y="2036763"/>
          <p14:tracePt t="357639" x="2343150" y="2036763"/>
          <p14:tracePt t="357655" x="2386013" y="2036763"/>
          <p14:tracePt t="357672" x="2428875" y="2036763"/>
          <p14:tracePt t="357688" x="2493963" y="2036763"/>
          <p14:tracePt t="357705" x="2600325" y="2036763"/>
          <p14:tracePt t="357721" x="2722563" y="2036763"/>
          <p14:tracePt t="357738" x="2857500" y="2014538"/>
          <p14:tracePt t="357756" x="2900363" y="2014538"/>
          <p14:tracePt t="357772" x="2994025" y="2014538"/>
          <p14:tracePt t="357788" x="3065463" y="2014538"/>
          <p14:tracePt t="357805" x="3136900" y="1993900"/>
          <p14:tracePt t="357822" x="3157538" y="1985963"/>
          <p14:tracePt t="357838" x="3179763" y="1971675"/>
          <p14:tracePt t="357855" x="3200400" y="1971675"/>
          <p14:tracePt t="358771" x="3208338" y="1979613"/>
          <p14:tracePt t="358779" x="3222625" y="2022475"/>
          <p14:tracePt t="358788" x="3222625" y="2028825"/>
          <p14:tracePt t="358788" x="3236913" y="2100263"/>
          <p14:tracePt t="358803" x="3236913" y="2171700"/>
          <p14:tracePt t="358821" x="3236913" y="2222500"/>
          <p14:tracePt t="358837" x="3236913" y="2293938"/>
          <p14:tracePt t="358854" x="3236913" y="2379663"/>
          <p14:tracePt t="358871" x="3236913" y="2486025"/>
          <p14:tracePt t="358887" x="3236913" y="2622550"/>
          <p14:tracePt t="358905" x="3271838" y="2786063"/>
          <p14:tracePt t="358919" x="3300413" y="2965450"/>
          <p14:tracePt t="358937" x="3322638" y="3094038"/>
          <p14:tracePt t="358953" x="3351213" y="3200400"/>
          <p14:tracePt t="358970" x="3386138" y="3328988"/>
          <p14:tracePt t="358986" x="3408363" y="3494088"/>
          <p14:tracePt t="359004" x="3422650" y="3622675"/>
          <p14:tracePt t="359019" x="3443288" y="3694113"/>
          <p14:tracePt t="359036" x="3465513" y="3751263"/>
          <p14:tracePt t="359053" x="3471863" y="3779838"/>
          <p14:tracePt t="359070" x="3471863" y="3800475"/>
          <p14:tracePt t="359087" x="3486150" y="3822700"/>
          <p14:tracePt t="359104" x="3486150" y="3843338"/>
          <p14:tracePt t="359120" x="3486150" y="3871913"/>
          <p14:tracePt t="359136" x="3486150" y="3879850"/>
          <p14:tracePt t="359195" x="3486150" y="3886200"/>
          <p14:tracePt t="359211" x="3486150" y="3894138"/>
          <p14:tracePt t="359219" x="3479800" y="3900488"/>
          <p14:tracePt t="359226" x="3451225" y="3914775"/>
          <p14:tracePt t="359236" x="3394075" y="3914775"/>
          <p14:tracePt t="359253" x="3328988" y="3914775"/>
          <p14:tracePt t="359269" x="3251200" y="3914775"/>
          <p14:tracePt t="359286" x="3200400" y="3914775"/>
          <p14:tracePt t="359303" x="3143250" y="3914775"/>
          <p14:tracePt t="359319" x="3086100" y="3914775"/>
          <p14:tracePt t="359336" x="3043238" y="3914775"/>
          <p14:tracePt t="359353" x="2986088" y="3914775"/>
          <p14:tracePt t="359369" x="2943225" y="3914775"/>
          <p14:tracePt t="359387" x="2894013" y="3914775"/>
          <p14:tracePt t="359403" x="2828925" y="3914775"/>
          <p14:tracePt t="359420" x="2814638" y="3914775"/>
          <p14:tracePt t="359436" x="2800350" y="3914775"/>
          <p14:tracePt t="359454" x="2786063" y="3914775"/>
          <p14:tracePt t="359469" x="2728913" y="3914775"/>
          <p14:tracePt t="359487" x="2643188" y="3914775"/>
          <p14:tracePt t="359502" x="2522538" y="3914775"/>
          <p14:tracePt t="359519" x="2393950" y="3914775"/>
          <p14:tracePt t="359536" x="2257425" y="3914775"/>
          <p14:tracePt t="359552" x="2179638" y="3914775"/>
          <p14:tracePt t="359570" x="2108200" y="3914775"/>
          <p14:tracePt t="359585" x="2065338" y="3914775"/>
          <p14:tracePt t="359603" x="2028825" y="3914775"/>
          <p14:tracePt t="359619" x="2014538" y="3914775"/>
          <p14:tracePt t="359636" x="1985963" y="3914775"/>
          <p14:tracePt t="359652" x="1965325" y="3914775"/>
          <p14:tracePt t="359669" x="1922463" y="3914775"/>
          <p14:tracePt t="359686" x="1871663" y="3914775"/>
          <p14:tracePt t="359702" x="1814513" y="3914775"/>
          <p14:tracePt t="359719" x="1771650" y="3914775"/>
          <p14:tracePt t="359735" x="1743075" y="3922713"/>
          <p14:tracePt t="359753" x="1708150" y="3922713"/>
          <p14:tracePt t="359769" x="1685925" y="3922713"/>
          <p14:tracePt t="359786" x="1671638" y="3922713"/>
          <p14:tracePt t="359802" x="1643063" y="3922713"/>
          <p14:tracePt t="359819" x="1600200" y="3922713"/>
          <p14:tracePt t="359836" x="1565275" y="3922713"/>
          <p14:tracePt t="359853" x="1557338" y="3922713"/>
          <p14:tracePt t="359899" x="1550988" y="3922713"/>
          <p14:tracePt t="359916" x="1543050" y="3922713"/>
          <p14:tracePt t="359931" x="1536700" y="3914775"/>
          <p14:tracePt t="359947" x="1536700" y="3908425"/>
          <p14:tracePt t="359955" x="1536700" y="3894138"/>
          <p14:tracePt t="359963" x="1528763" y="3879850"/>
          <p14:tracePt t="359969" x="1522413" y="3865563"/>
          <p14:tracePt t="359985" x="1522413" y="3829050"/>
          <p14:tracePt t="360002" x="1522413" y="3794125"/>
          <p14:tracePt t="360002" x="1522413" y="3779838"/>
          <p14:tracePt t="360020" x="1528763" y="3751263"/>
          <p14:tracePt t="360036" x="1528763" y="3722688"/>
          <p14:tracePt t="360052" x="1536700" y="3714750"/>
          <p14:tracePt t="360069" x="1536700" y="3708400"/>
          <p14:tracePt t="360086" x="1536700" y="3679825"/>
          <p14:tracePt t="360101" x="1543050" y="3657600"/>
          <p14:tracePt t="360119" x="1550988" y="3651250"/>
          <p14:tracePt t="360135" x="1550988" y="3643313"/>
          <p14:tracePt t="360179" x="1557338" y="3636963"/>
          <p14:tracePt t="360220" x="1557338" y="3629025"/>
          <p14:tracePt t="360227" x="1565275" y="3622675"/>
          <p14:tracePt t="360232" x="1571625" y="3608388"/>
          <p14:tracePt t="360266" x="1579563" y="3608388"/>
          <p14:tracePt t="360275" x="1600200" y="3600450"/>
          <p14:tracePt t="360284" x="1608138" y="3594100"/>
          <p14:tracePt t="360291" x="1643063" y="3594100"/>
          <p14:tracePt t="360303" x="1700213" y="3571875"/>
          <p14:tracePt t="360317" x="1728788" y="3565525"/>
          <p14:tracePt t="360335" x="1779588" y="3565525"/>
          <p14:tracePt t="360352" x="1857375" y="3565525"/>
          <p14:tracePt t="360368" x="1922463" y="3565525"/>
          <p14:tracePt t="360385" x="2000250" y="3557588"/>
          <p14:tracePt t="360401" x="2071688" y="3557588"/>
          <p14:tracePt t="360418" x="2114550" y="3543300"/>
          <p14:tracePt t="360434" x="2200275" y="3543300"/>
          <p14:tracePt t="360452" x="2243138" y="3536950"/>
          <p14:tracePt t="360468" x="2322513" y="3536950"/>
          <p14:tracePt t="360485" x="2400300" y="3508375"/>
          <p14:tracePt t="360501" x="2479675" y="3508375"/>
          <p14:tracePt t="360518" x="2586038" y="3494088"/>
          <p14:tracePt t="360535" x="2686050" y="3465513"/>
          <p14:tracePt t="360551" x="2728913" y="3465513"/>
          <p14:tracePt t="360568" x="2751138" y="3451225"/>
          <p14:tracePt t="360584" x="2771775" y="3451225"/>
          <p14:tracePt t="360601" x="2779713" y="3451225"/>
          <p14:tracePt t="360617" x="2794000" y="3451225"/>
          <p14:tracePt t="360634" x="2822575" y="3443288"/>
          <p14:tracePt t="360651" x="2851150" y="3436938"/>
          <p14:tracePt t="360668" x="2894013" y="3422650"/>
          <p14:tracePt t="360684" x="2900363" y="3422650"/>
          <p14:tracePt t="360771" x="2914650" y="3422650"/>
          <p14:tracePt t="360780" x="2928938" y="3422650"/>
          <p14:tracePt t="360795" x="2943225" y="3422650"/>
          <p14:tracePt t="360804" x="2943225" y="3429000"/>
          <p14:tracePt t="360811" x="2943225" y="3443288"/>
          <p14:tracePt t="360819" x="2943225" y="3471863"/>
          <p14:tracePt t="360833" x="2943225" y="3508375"/>
          <p14:tracePt t="360833" x="2943225" y="3551238"/>
          <p14:tracePt t="360851" x="2943225" y="3600450"/>
          <p14:tracePt t="360868" x="2951163" y="3671888"/>
          <p14:tracePt t="360884" x="2971800" y="3694113"/>
          <p14:tracePt t="360901" x="2986088" y="3708400"/>
          <p14:tracePt t="360917" x="2994025" y="3722688"/>
          <p14:tracePt t="360934" x="3000375" y="3729038"/>
          <p14:tracePt t="360995" x="3000375" y="3743325"/>
          <p14:tracePt t="361004" x="3000375" y="3751263"/>
          <p14:tracePt t="361009" x="3000375" y="3757613"/>
          <p14:tracePt t="361017" x="3000375" y="3765550"/>
          <p14:tracePt t="361033" x="3000375" y="3786188"/>
          <p14:tracePt t="361051" x="3000375" y="3794125"/>
          <p14:tracePt t="361115" x="3000375" y="3800475"/>
          <p14:tracePt t="361120" x="3000375" y="3808413"/>
          <p14:tracePt t="361133" x="2994025" y="3814763"/>
          <p14:tracePt t="361134" x="2965450" y="3829050"/>
          <p14:tracePt t="361150" x="2936875" y="3836988"/>
          <p14:tracePt t="361168" x="2871788" y="3836988"/>
          <p14:tracePt t="361183" x="2794000" y="3836988"/>
          <p14:tracePt t="361200" x="2714625" y="3836988"/>
          <p14:tracePt t="361216" x="2657475" y="3836988"/>
          <p14:tracePt t="361234" x="2593975" y="3836988"/>
          <p14:tracePt t="361250" x="2528888" y="3836988"/>
          <p14:tracePt t="361266" x="2451100" y="3843338"/>
          <p14:tracePt t="361284" x="2386013" y="3857625"/>
          <p14:tracePt t="361299" x="2365375" y="3857625"/>
          <p14:tracePt t="361317" x="2343150" y="3857625"/>
          <p14:tracePt t="361333" x="2322513" y="3857625"/>
          <p14:tracePt t="361350" x="2308225" y="3857625"/>
          <p14:tracePt t="361367" x="2279650" y="3871913"/>
          <p14:tracePt t="361383" x="2257425" y="3871913"/>
          <p14:tracePt t="361399" x="2228850" y="3879850"/>
          <p14:tracePt t="361416" x="2214563" y="3879850"/>
          <p14:tracePt t="361433" x="2179638" y="3879850"/>
          <p14:tracePt t="361467" x="2143125" y="3886200"/>
          <p14:tracePt t="361468" x="2100263" y="3886200"/>
          <p14:tracePt t="361483" x="2071688" y="3900488"/>
          <p14:tracePt t="361500" x="2065338" y="3900488"/>
          <p14:tracePt t="361516" x="2028825" y="3900488"/>
          <p14:tracePt t="361533" x="2008188" y="3900488"/>
          <p14:tracePt t="361549" x="1971675" y="3900488"/>
          <p14:tracePt t="361566" x="1943100" y="3900488"/>
          <p14:tracePt t="361582" x="1908175" y="3900488"/>
          <p14:tracePt t="361600" x="1885950" y="3900488"/>
          <p14:tracePt t="361616" x="1865313" y="3900488"/>
          <p14:tracePt t="361633" x="1857375" y="3900488"/>
          <p14:tracePt t="361650" x="1828800" y="3900488"/>
          <p14:tracePt t="361666" x="1822450" y="3900488"/>
          <p14:tracePt t="361666" x="1814513" y="3900488"/>
          <p14:tracePt t="361684" x="1793875" y="3900488"/>
          <p14:tracePt t="361699" x="1779588" y="3900488"/>
          <p14:tracePt t="361755" x="1771650" y="3900488"/>
          <p14:tracePt t="361771" x="1757363" y="3900488"/>
          <p14:tracePt t="361787" x="1751013" y="3900488"/>
          <p14:tracePt t="361795" x="1743075" y="3900488"/>
          <p14:tracePt t="361811" x="1728788" y="3894138"/>
          <p14:tracePt t="361826" x="1708150" y="3886200"/>
          <p14:tracePt t="361832" x="1700213" y="3879850"/>
          <p14:tracePt t="361850" x="1693863" y="3871913"/>
          <p14:tracePt t="361884" x="1693863" y="3865563"/>
          <p14:tracePt t="361884" x="1685925" y="3843338"/>
          <p14:tracePt t="361899" x="1685925" y="3829050"/>
          <p14:tracePt t="361916" x="1685925" y="3808413"/>
          <p14:tracePt t="361932" x="1685925" y="3794125"/>
          <p14:tracePt t="361949" x="1685925" y="3771900"/>
          <p14:tracePt t="361965" x="1685925" y="3765550"/>
          <p14:tracePt t="361983" x="1685925" y="3751263"/>
          <p14:tracePt t="361998" x="1685925" y="3736975"/>
          <p14:tracePt t="362035" x="1685925" y="3729038"/>
          <p14:tracePt t="362075" x="1685925" y="3722688"/>
          <p14:tracePt t="362171" x="1685925" y="3714750"/>
          <p14:tracePt t="362187" x="1685925" y="3708400"/>
          <p14:tracePt t="362195" x="1700213" y="3708400"/>
          <p14:tracePt t="362198" x="1765300" y="3708400"/>
          <p14:tracePt t="362215" x="1843088" y="3708400"/>
          <p14:tracePt t="362232" x="1900238" y="3708400"/>
          <p14:tracePt t="362248" x="1943100" y="3700463"/>
          <p14:tracePt t="362265" x="1965325" y="3694113"/>
          <p14:tracePt t="362282" x="1993900" y="3694113"/>
          <p14:tracePt t="362298" x="2051050" y="3694113"/>
          <p14:tracePt t="362316" x="2100263" y="3694113"/>
          <p14:tracePt t="362332" x="2143125" y="3694113"/>
          <p14:tracePt t="362349" x="2200275" y="3679825"/>
          <p14:tracePt t="362365" x="2222500" y="3679825"/>
          <p14:tracePt t="362382" x="2251075" y="3679825"/>
          <p14:tracePt t="362399" x="2279650" y="3679825"/>
          <p14:tracePt t="362415" x="2314575" y="3679825"/>
          <p14:tracePt t="362432" x="2357438" y="3671888"/>
          <p14:tracePt t="362449" x="2393950" y="3665538"/>
          <p14:tracePt t="362465" x="2436813" y="3643313"/>
          <p14:tracePt t="362482" x="2443163" y="3643313"/>
          <p14:tracePt t="362498" x="2451100" y="3636963"/>
          <p14:tracePt t="362516" x="2486025" y="3636963"/>
          <p14:tracePt t="362532" x="2500313" y="3636963"/>
          <p14:tracePt t="362548" x="2522538" y="3636963"/>
          <p14:tracePt t="362565" x="2551113" y="3636963"/>
          <p14:tracePt t="362581" x="2608263" y="3636963"/>
          <p14:tracePt t="362598" x="2665413" y="3636963"/>
          <p14:tracePt t="362615" x="2743200" y="3636963"/>
          <p14:tracePt t="362631" x="2786063" y="3636963"/>
          <p14:tracePt t="362648" x="2828925" y="3636963"/>
          <p14:tracePt t="362665" x="2843213" y="3636963"/>
          <p14:tracePt t="362681" x="2871788" y="3636963"/>
          <p14:tracePt t="362698" x="2894013" y="3636963"/>
          <p14:tracePt t="362715" x="2922588" y="3636963"/>
          <p14:tracePt t="362731" x="2943225" y="3636963"/>
          <p14:tracePt t="362748" x="2951163" y="3636963"/>
          <p14:tracePt t="362765" x="2965450" y="3636963"/>
          <p14:tracePt t="362781" x="2986088" y="3636963"/>
          <p14:tracePt t="362798" x="3022600" y="3636963"/>
          <p14:tracePt t="362815" x="3036888" y="3636963"/>
          <p14:tracePt t="362875" x="3043238" y="3636963"/>
          <p14:tracePt t="362884" x="3051175" y="3636963"/>
          <p14:tracePt t="362892" x="3051175" y="3643313"/>
          <p14:tracePt t="362899" x="3051175" y="3665538"/>
          <p14:tracePt t="362915" x="3051175" y="3686175"/>
          <p14:tracePt t="362932" x="3036888" y="3722688"/>
          <p14:tracePt t="362948" x="3028950" y="3729038"/>
          <p14:tracePt t="362964" x="3008313" y="3757613"/>
          <p14:tracePt t="362981" x="3000375" y="3779838"/>
          <p14:tracePt t="362998" x="2979738" y="3794125"/>
          <p14:tracePt t="363014" x="2965450" y="3800475"/>
          <p14:tracePt t="363031" x="2943225" y="3808413"/>
          <p14:tracePt t="363047" x="2914650" y="3822700"/>
          <p14:tracePt t="363065" x="2908300" y="3822700"/>
          <p14:tracePt t="363081" x="2865438" y="3843338"/>
          <p14:tracePt t="363098" x="2808288" y="3857625"/>
          <p14:tracePt t="363114" x="2714625" y="3857625"/>
          <p14:tracePt t="363131" x="2571750" y="3857625"/>
          <p14:tracePt t="363147" x="2465388" y="3857625"/>
          <p14:tracePt t="363164" x="2400300" y="3857625"/>
          <p14:tracePt t="363181" x="2343150" y="3857625"/>
          <p14:tracePt t="363197" x="2293938" y="3857625"/>
          <p14:tracePt t="363214" x="2265363" y="3857625"/>
          <p14:tracePt t="363230" x="2236788" y="3857625"/>
          <p14:tracePt t="363248" x="2214563" y="3857625"/>
          <p14:tracePt t="363263" x="2171700" y="3857625"/>
          <p14:tracePt t="363280" x="2143125" y="3857625"/>
          <p14:tracePt t="363297" x="2122488" y="3857625"/>
          <p14:tracePt t="363314" x="2093913" y="3857625"/>
          <p14:tracePt t="363331" x="2079625" y="3857625"/>
          <p14:tracePt t="363348" x="2051050" y="3857625"/>
          <p14:tracePt t="363363" x="2036763" y="3865563"/>
          <p14:tracePt t="363419" x="2028825" y="3865563"/>
          <p14:tracePt t="363423" x="2014538" y="3865563"/>
          <p14:tracePt t="363431" x="1993900" y="3865563"/>
          <p14:tracePt t="363447" x="1971675" y="3879850"/>
          <p14:tracePt t="363463" x="1957388" y="3879850"/>
          <p14:tracePt t="363479" x="1936750" y="3879850"/>
          <p14:tracePt t="363497" x="1922463" y="3879850"/>
          <p14:tracePt t="363513" x="1900238" y="3886200"/>
          <p14:tracePt t="363531" x="1871663" y="3886200"/>
          <p14:tracePt t="363563" x="1857375" y="3894138"/>
          <p14:tracePt t="363564" x="1851025" y="3894138"/>
          <p14:tracePt t="363627" x="1843088" y="3894138"/>
          <p14:tracePt t="363635" x="1836738" y="3900488"/>
          <p14:tracePt t="365315" x="1828800" y="3900488"/>
          <p14:tracePt t="365318" x="1828800" y="3894138"/>
          <p14:tracePt t="365331" x="1828800" y="3886200"/>
          <p14:tracePt t="365339" x="1828800" y="3879850"/>
          <p14:tracePt t="365347" x="1814513" y="3857625"/>
          <p14:tracePt t="365361" x="1808163" y="3851275"/>
          <p14:tracePt t="365396" x="1800225" y="3843338"/>
          <p14:tracePt t="365435" x="1793875" y="3836988"/>
          <p14:tracePt t="365444" x="1785938" y="3836988"/>
          <p14:tracePt t="365461" x="1779588" y="3836988"/>
          <p14:tracePt t="365467" x="1771650" y="3836988"/>
          <p14:tracePt t="365508" x="1765300" y="3836988"/>
          <p14:tracePt t="365539" x="1736725" y="3836988"/>
          <p14:tracePt t="365541" x="1728788" y="3836988"/>
          <p14:tracePt t="365550" x="1722438" y="3836988"/>
          <p14:tracePt t="365561" x="1708150" y="3836988"/>
          <p14:tracePt t="365635" x="1700213" y="3836988"/>
          <p14:tracePt t="365667" x="1693863" y="3836988"/>
          <p14:tracePt t="365675" x="1671638" y="3843338"/>
          <p14:tracePt t="365699" x="1651000" y="3857625"/>
          <p14:tracePt t="365715" x="1643063" y="3865563"/>
          <p14:tracePt t="365731" x="1636713" y="3886200"/>
          <p14:tracePt t="365747" x="1622425" y="3900488"/>
          <p14:tracePt t="365755" x="1608138" y="3908425"/>
          <p14:tracePt t="365763" x="1593850" y="3929063"/>
          <p14:tracePt t="365777" x="1579563" y="3957638"/>
          <p14:tracePt t="365793" x="1579563" y="3971925"/>
          <p14:tracePt t="365811" x="1571625" y="4000500"/>
          <p14:tracePt t="365827" x="1565275" y="4037013"/>
          <p14:tracePt t="365844" x="1565275" y="4051300"/>
          <p14:tracePt t="365860" x="1565275" y="4071938"/>
          <p14:tracePt t="365877" x="1565275" y="4086225"/>
          <p14:tracePt t="365893" x="1565275" y="4108450"/>
          <p14:tracePt t="365909" x="1565275" y="4137025"/>
          <p14:tracePt t="365927" x="1593850" y="4171950"/>
          <p14:tracePt t="365943" x="1622425" y="4179888"/>
          <p14:tracePt t="365960" x="1643063" y="4186238"/>
          <p14:tracePt t="365977" x="1657350" y="4186238"/>
          <p14:tracePt t="365993" x="1671638" y="4186238"/>
          <p14:tracePt t="366010" x="1700213" y="4186238"/>
          <p14:tracePt t="366027" x="1736725" y="4208463"/>
          <p14:tracePt t="366107" x="1743075" y="4208463"/>
          <p14:tracePt t="366115" x="1743075" y="4179888"/>
          <p14:tracePt t="366123" x="1736725" y="4151313"/>
          <p14:tracePt t="366131" x="1722438" y="4057650"/>
          <p14:tracePt t="366143" x="1722438" y="4008438"/>
          <p14:tracePt t="366160" x="1722438" y="3979863"/>
          <p14:tracePt t="366177" x="1722438" y="3965575"/>
          <p14:tracePt t="366193" x="1722438" y="3951288"/>
          <p14:tracePt t="366210" x="1722438" y="3943350"/>
          <p14:tracePt t="366291" x="1714500" y="3937000"/>
          <p14:tracePt t="366309" x="1708150" y="3929063"/>
          <p14:tracePt t="366315" x="1693863" y="3922713"/>
          <p14:tracePt t="366371" x="1685925" y="3922713"/>
          <p14:tracePt t="366387" x="1671638" y="3922713"/>
          <p14:tracePt t="366389" x="1665288" y="3914775"/>
          <p14:tracePt t="366395" x="1657350" y="3908425"/>
          <p14:tracePt t="366451" x="1651000" y="3900488"/>
          <p14:tracePt t="366459" x="1622425" y="3886200"/>
          <p14:tracePt t="366476" x="1608138" y="3857625"/>
          <p14:tracePt t="366477" x="1600200" y="3836988"/>
          <p14:tracePt t="366492" x="1571625" y="3808413"/>
          <p14:tracePt t="366510" x="1565275" y="3786188"/>
          <p14:tracePt t="366526" x="1557338" y="3771900"/>
          <p14:tracePt t="366543" x="1543050" y="3736975"/>
          <p14:tracePt t="366559" x="1528763" y="3694113"/>
          <p14:tracePt t="366576" x="1500188" y="3671888"/>
          <p14:tracePt t="366593" x="1493838" y="3651250"/>
          <p14:tracePt t="366609" x="1479550" y="3614738"/>
          <p14:tracePt t="366627" x="1457325" y="3571875"/>
          <p14:tracePt t="366642" x="1443038" y="3500438"/>
          <p14:tracePt t="366660" x="1436688" y="3436938"/>
          <p14:tracePt t="366675" x="1408113" y="3322638"/>
          <p14:tracePt t="366692" x="1400175" y="3228975"/>
          <p14:tracePt t="366709" x="1393825" y="3171825"/>
          <p14:tracePt t="366726" x="1379538" y="3128963"/>
          <p14:tracePt t="366742" x="1365250" y="3086100"/>
          <p14:tracePt t="366758" x="1365250" y="3028950"/>
          <p14:tracePt t="366776" x="1365250" y="2965450"/>
          <p14:tracePt t="366792" x="1365250" y="2894013"/>
          <p14:tracePt t="366809" x="1365250" y="2865438"/>
          <p14:tracePt t="366825" x="1365250" y="2822575"/>
          <p14:tracePt t="366825" x="1365250" y="2814638"/>
          <p14:tracePt t="366843" x="1365250" y="2779713"/>
          <p14:tracePt t="366858" x="1408113" y="2714625"/>
          <p14:tracePt t="366875" x="1422400" y="2686050"/>
          <p14:tracePt t="366892" x="1436688" y="2657475"/>
          <p14:tracePt t="366908" x="1450975" y="2636838"/>
          <p14:tracePt t="366926" x="1485900" y="2579688"/>
          <p14:tracePt t="366942" x="1536700" y="2508250"/>
          <p14:tracePt t="366959" x="1565275" y="2465388"/>
          <p14:tracePt t="366975" x="1585913" y="2408238"/>
          <p14:tracePt t="366992" x="1593850" y="2379663"/>
          <p14:tracePt t="367008" x="1593850" y="2351088"/>
          <p14:tracePt t="367025" x="1600200" y="2328863"/>
          <p14:tracePt t="367042" x="1608138" y="2286000"/>
          <p14:tracePt t="367058" x="1628775" y="2208213"/>
          <p14:tracePt t="367076" x="1628775" y="2193925"/>
          <p14:tracePt t="367092" x="1628775" y="2185988"/>
          <p14:tracePt t="367109" x="1628775" y="2171700"/>
          <p14:tracePt t="367291" x="1593850" y="2179638"/>
          <p14:tracePt t="367299" x="1550988" y="2214563"/>
          <p14:tracePt t="367307" x="1522413" y="2236788"/>
          <p14:tracePt t="367325" x="1479550" y="2293938"/>
          <p14:tracePt t="367325" x="1465263" y="2365375"/>
          <p14:tracePt t="367341" x="1436688" y="2414588"/>
          <p14:tracePt t="367358" x="1436688" y="2465388"/>
          <p14:tracePt t="367374" x="1436688" y="2508250"/>
          <p14:tracePt t="367391" x="1436688" y="2551113"/>
          <p14:tracePt t="367408" x="1436688" y="2622550"/>
          <p14:tracePt t="367425" x="1436688" y="2671763"/>
          <p14:tracePt t="367442" x="1443038" y="2722563"/>
          <p14:tracePt t="367458" x="1479550" y="2800350"/>
          <p14:tracePt t="367475" x="1528763" y="2900363"/>
          <p14:tracePt t="367491" x="1585913" y="2971800"/>
          <p14:tracePt t="367508" x="1671638" y="3028950"/>
          <p14:tracePt t="367524" x="1728788" y="3036888"/>
          <p14:tracePt t="367541" x="1743075" y="3051175"/>
          <p14:tracePt t="367558" x="1779588" y="3065463"/>
          <p14:tracePt t="367574" x="1793875" y="3079750"/>
          <p14:tracePt t="367592" x="1808163" y="3086100"/>
          <p14:tracePt t="367607" x="1822450" y="3108325"/>
          <p14:tracePt t="367624" x="1851025" y="3108325"/>
          <p14:tracePt t="367683" x="1857375" y="3114675"/>
          <p14:tracePt t="367694" x="1857375" y="3122613"/>
          <p14:tracePt t="367695" x="1843088" y="3122613"/>
          <p14:tracePt t="367707" x="1822450" y="3122613"/>
          <p14:tracePt t="367724" x="1779588" y="3122613"/>
          <p14:tracePt t="367742" x="1708150" y="3079750"/>
          <p14:tracePt t="367758" x="1643063" y="3014663"/>
          <p14:tracePt t="367774" x="1585913" y="2928938"/>
          <p14:tracePt t="367790" x="1571625" y="2879725"/>
          <p14:tracePt t="367808" x="1557338" y="2800350"/>
          <p14:tracePt t="367824" x="1557338" y="2708275"/>
          <p14:tracePt t="367841" x="1557338" y="2628900"/>
          <p14:tracePt t="367858" x="1571625" y="2551113"/>
          <p14:tracePt t="367873" x="1585913" y="2508250"/>
          <p14:tracePt t="367873" x="1600200" y="2486025"/>
          <p14:tracePt t="367891" x="1622425" y="2451100"/>
          <p14:tracePt t="367907" x="1643063" y="2436813"/>
          <p14:tracePt t="367924" x="1651000" y="2436813"/>
          <p14:tracePt t="367940" x="1679575" y="2436813"/>
          <p14:tracePt t="367957" x="1693863" y="2436813"/>
          <p14:tracePt t="367974" x="1714500" y="2436813"/>
          <p14:tracePt t="368026" x="1728788" y="2451100"/>
          <p14:tracePt t="368035" x="1728788" y="2457450"/>
          <p14:tracePt t="368051" x="1722438" y="2465388"/>
          <p14:tracePt t="368059" x="1700213" y="2465388"/>
          <p14:tracePt t="368074" x="1685925" y="2465388"/>
          <p14:tracePt t="368090" x="1628775" y="2451100"/>
          <p14:tracePt t="368107" x="1579563" y="2400300"/>
          <p14:tracePt t="368123" x="1522413" y="2314575"/>
          <p14:tracePt t="368139" x="1493838" y="2257425"/>
          <p14:tracePt t="368157" x="1493838" y="2200275"/>
          <p14:tracePt t="368173" x="1493838" y="2165350"/>
          <p14:tracePt t="368190" x="1493838" y="2151063"/>
          <p14:tracePt t="368207" x="1500188" y="2136775"/>
          <p14:tracePt t="368224" x="1528763" y="2128838"/>
          <p14:tracePt t="368240" x="1579563" y="2128838"/>
          <p14:tracePt t="368257" x="1636713" y="2128838"/>
          <p14:tracePt t="368273" x="1700213" y="2136775"/>
          <p14:tracePt t="368290" x="1779588" y="2208213"/>
          <p14:tracePt t="368306" x="1836738" y="2393950"/>
          <p14:tracePt t="368323" x="1836738" y="2514600"/>
          <p14:tracePt t="368339" x="1771650" y="2622550"/>
          <p14:tracePt t="368356" x="1743075" y="2657475"/>
          <p14:tracePt t="368374" x="1722438" y="2671763"/>
          <p14:tracePt t="368390" x="1700213" y="2700338"/>
          <p14:tracePt t="368407" x="1665288" y="2722563"/>
          <p14:tracePt t="368423" x="1636713" y="2736850"/>
          <p14:tracePt t="368440" x="1614488" y="2743200"/>
          <p14:tracePt t="368484" x="1608138" y="2757488"/>
          <p14:tracePt t="368491" x="1608138" y="2794000"/>
          <p14:tracePt t="368500" x="1608138" y="2808288"/>
          <p14:tracePt t="368507" x="1643063" y="2894013"/>
          <p14:tracePt t="368507" x="1671638" y="2922588"/>
          <p14:tracePt t="368523" x="1722438" y="2979738"/>
          <p14:tracePt t="368540" x="1757363" y="3028950"/>
          <p14:tracePt t="368556" x="1808163" y="3079750"/>
          <p14:tracePt t="368572" x="1879600" y="3128963"/>
          <p14:tracePt t="368590" x="1965325" y="3186113"/>
          <p14:tracePt t="368606" x="2022475" y="3222625"/>
          <p14:tracePt t="368622" x="2057400" y="3251200"/>
          <p14:tracePt t="368639" x="2065338" y="3257550"/>
          <p14:tracePt t="368715" x="2043113" y="3257550"/>
          <p14:tracePt t="368723" x="2008188" y="3257550"/>
          <p14:tracePt t="368731" x="1971675" y="3257550"/>
          <p14:tracePt t="368731" x="1928813" y="3257550"/>
          <p14:tracePt t="368739" x="1851025" y="3222625"/>
          <p14:tracePt t="368755" x="1771650" y="3171825"/>
          <p14:tracePt t="368773" x="1708150" y="3079750"/>
          <p14:tracePt t="368789" x="1679575" y="3036888"/>
          <p14:tracePt t="368806" x="1643063" y="2971800"/>
          <p14:tracePt t="368822" x="1643063" y="2928938"/>
          <p14:tracePt t="368839" x="1643063" y="2886075"/>
          <p14:tracePt t="368872" x="1671638" y="2836863"/>
          <p14:tracePt t="368873" x="1722438" y="2800350"/>
          <p14:tracePt t="368889" x="1736725" y="2786063"/>
          <p14:tracePt t="368905" x="1771650" y="2751138"/>
          <p14:tracePt t="368905" x="1785938" y="2736850"/>
          <p14:tracePt t="368924" x="1808163" y="2714625"/>
          <p14:tracePt t="368939" x="1822450" y="2708275"/>
          <p14:tracePt t="368979" x="1828800" y="2700338"/>
          <p14:tracePt t="368989" x="1828800" y="2686050"/>
          <p14:tracePt t="368995" x="1800225" y="2665413"/>
          <p14:tracePt t="369005" x="1771650" y="2628900"/>
          <p14:tracePt t="369022" x="1765300" y="2586038"/>
          <p14:tracePt t="369039" x="1743075" y="2508250"/>
          <p14:tracePt t="369056" x="1743075" y="2451100"/>
          <p14:tracePt t="369072" x="1751013" y="2386013"/>
          <p14:tracePt t="369089" x="1800225" y="2300288"/>
          <p14:tracePt t="369105" x="1836738" y="2236788"/>
          <p14:tracePt t="369122" x="1865313" y="2214563"/>
          <p14:tracePt t="369179" x="1865313" y="2208213"/>
          <p14:tracePt t="369182" x="1843088" y="2208213"/>
          <p14:tracePt t="369189" x="1808163" y="2208213"/>
          <p14:tracePt t="369205" x="1800225" y="2208213"/>
          <p14:tracePt t="369315" x="1843088" y="2208213"/>
          <p14:tracePt t="369324" x="1857375" y="2208213"/>
          <p14:tracePt t="369327" x="1885950" y="2214563"/>
          <p14:tracePt t="369339" x="1928813" y="2214563"/>
          <p14:tracePt t="369355" x="1971675" y="2251075"/>
          <p14:tracePt t="369372" x="2008188" y="2286000"/>
          <p14:tracePt t="369389" x="2028825" y="2300288"/>
          <p14:tracePt t="369405" x="2036763" y="2336800"/>
          <p14:tracePt t="369421" x="2036763" y="2371725"/>
          <p14:tracePt t="369438" x="2036763" y="2408238"/>
          <p14:tracePt t="369456" x="2022475" y="2436813"/>
          <p14:tracePt t="369471" x="2008188" y="2451100"/>
          <p14:tracePt t="369489" x="2000250" y="2457450"/>
          <p14:tracePt t="369635" x="2000250" y="2486025"/>
          <p14:tracePt t="369643" x="2000250" y="2493963"/>
          <p14:tracePt t="369651" x="2000250" y="2500313"/>
          <p14:tracePt t="369659" x="2000250" y="2522538"/>
          <p14:tracePt t="369671" x="2000250" y="2557463"/>
          <p14:tracePt t="369687" x="2000250" y="2571750"/>
          <p14:tracePt t="369704" x="2000250" y="2600325"/>
          <p14:tracePt t="369721" x="2000250" y="2614613"/>
          <p14:tracePt t="369737" x="2000250" y="2636838"/>
          <p14:tracePt t="369755" x="2000250" y="2643188"/>
          <p14:tracePt t="369796" x="2000250" y="2657475"/>
          <p14:tracePt t="369803" x="2000250" y="2679700"/>
          <p14:tracePt t="369811" x="2000250" y="2686050"/>
          <p14:tracePt t="369821" x="2000250" y="2708275"/>
          <p14:tracePt t="369837" x="2000250" y="2714625"/>
          <p14:tracePt t="369855" x="2000250" y="2728913"/>
          <p14:tracePt t="369870" x="2000250" y="2757488"/>
          <p14:tracePt t="369888" x="2000250" y="2765425"/>
          <p14:tracePt t="369905" x="2000250" y="2786063"/>
          <p14:tracePt t="369921" x="1985963" y="2808288"/>
          <p14:tracePt t="369964" x="1979613" y="2828925"/>
          <p14:tracePt t="369979" x="1979613" y="2836863"/>
          <p14:tracePt t="370019" x="1979613" y="2843213"/>
          <p14:tracePt t="370028" x="1979613" y="2851150"/>
          <p14:tracePt t="370035" x="1979613" y="2865438"/>
          <p14:tracePt t="370042" x="1979613" y="2879725"/>
          <p14:tracePt t="370054" x="1979613" y="2900363"/>
          <p14:tracePt t="370070" x="1979613" y="2914650"/>
          <p14:tracePt t="370087" x="1979613" y="2936875"/>
          <p14:tracePt t="370104" x="1979613" y="2943225"/>
          <p14:tracePt t="370120" x="1979613" y="2951163"/>
          <p14:tracePt t="370163" x="1979613" y="2957513"/>
          <p14:tracePt t="370171" x="1979613" y="2986088"/>
          <p14:tracePt t="370179" x="1979613" y="3000375"/>
          <p14:tracePt t="370187" x="1979613" y="3028950"/>
          <p14:tracePt t="370203" x="1979613" y="3057525"/>
          <p14:tracePt t="370221" x="1979613" y="3079750"/>
          <p14:tracePt t="370237" x="1979613" y="3094038"/>
          <p14:tracePt t="370256" x="1979613" y="3108325"/>
          <p14:tracePt t="370270" x="1979613" y="3151188"/>
          <p14:tracePt t="370287" x="1979613" y="3186113"/>
          <p14:tracePt t="370304" x="1979613" y="3228975"/>
          <p14:tracePt t="370320" x="1979613" y="3271838"/>
          <p14:tracePt t="370337" x="1979613" y="3286125"/>
          <p14:tracePt t="370354" x="1965325" y="3343275"/>
          <p14:tracePt t="370371" x="1965325" y="3351213"/>
          <p14:tracePt t="370386" x="1936750" y="3408363"/>
          <p14:tracePt t="370404" x="1928813" y="3429000"/>
          <p14:tracePt t="370421" x="1893888" y="3465513"/>
          <p14:tracePt t="370438" x="1871663" y="3486150"/>
          <p14:tracePt t="370455" x="1843088" y="3500438"/>
          <p14:tracePt t="370470" x="1822450" y="3522663"/>
          <p14:tracePt t="370487" x="1808163" y="3529013"/>
          <p14:tracePt t="370503" x="1779588" y="3536950"/>
          <p14:tracePt t="370520" x="1728788" y="3565525"/>
          <p14:tracePt t="370536" x="1708150" y="3586163"/>
          <p14:tracePt t="370553" x="1679575" y="3594100"/>
          <p14:tracePt t="370570" x="1665288" y="3608388"/>
          <p14:tracePt t="370586" x="1643063" y="3614738"/>
          <p14:tracePt t="370603" x="1628775" y="3622675"/>
          <p14:tracePt t="370620" x="1600200" y="3629025"/>
          <p14:tracePt t="370636" x="1585913" y="3651250"/>
          <p14:tracePt t="370723" x="1585913" y="3657600"/>
          <p14:tracePt t="370731" x="1585913" y="3671888"/>
          <p14:tracePt t="370739" x="1614488" y="3694113"/>
          <p14:tracePt t="370752" x="1671638" y="3700463"/>
          <p14:tracePt t="370770" x="1728788" y="3708400"/>
          <p14:tracePt t="370770" x="1779588" y="3722688"/>
          <p14:tracePt t="370788" x="1851025" y="3751263"/>
          <p14:tracePt t="370803" x="1928813" y="3771900"/>
          <p14:tracePt t="370820" x="1993900" y="3771900"/>
          <p14:tracePt t="370836" x="2071688" y="3771900"/>
          <p14:tracePt t="370854" x="2171700" y="3771900"/>
          <p14:tracePt t="370869" x="2279650" y="3771900"/>
          <p14:tracePt t="370886" x="2386013" y="3771900"/>
          <p14:tracePt t="370903" x="2465388" y="3771900"/>
          <p14:tracePt t="370920" x="2514600" y="3771900"/>
          <p14:tracePt t="370937" x="2543175" y="3771900"/>
          <p14:tracePt t="370952" x="2571750" y="3771900"/>
          <p14:tracePt t="370969" x="2579688" y="3771900"/>
          <p14:tracePt t="370986" x="2593975" y="3771900"/>
          <p14:tracePt t="370986" x="2608263" y="3771900"/>
          <p14:tracePt t="371004" x="2628900" y="3771900"/>
          <p14:tracePt t="371019" x="2665413" y="3771900"/>
          <p14:tracePt t="371036" x="2708275" y="3786188"/>
          <p14:tracePt t="371053" x="2736850" y="3786188"/>
          <p14:tracePt t="371069" x="2751138" y="3786188"/>
          <p14:tracePt t="371087" x="2779713" y="3800475"/>
          <p14:tracePt t="371103" x="2814638" y="3800475"/>
          <p14:tracePt t="371120" x="2857500" y="3800475"/>
          <p14:tracePt t="371136" x="2879725" y="3800475"/>
          <p14:tracePt t="371153" x="2894013" y="3800475"/>
          <p14:tracePt t="371169" x="2908300" y="3800475"/>
          <p14:tracePt t="371185" x="2914650" y="3800475"/>
          <p14:tracePt t="371202" x="2951163" y="3800475"/>
          <p14:tracePt t="371219" x="2971800" y="3800475"/>
          <p14:tracePt t="371236" x="2986088" y="3800475"/>
          <p14:tracePt t="371252" x="3022600" y="3786188"/>
          <p14:tracePt t="371269" x="3051175" y="3779838"/>
          <p14:tracePt t="371285" x="3100388" y="3751263"/>
          <p14:tracePt t="371303" x="3108325" y="3751263"/>
          <p14:tracePt t="371371" x="3114675" y="3743325"/>
          <p14:tracePt t="371379" x="3136900" y="3736975"/>
          <p14:tracePt t="371387" x="3151188" y="3729038"/>
          <p14:tracePt t="371402" x="3165475" y="3700463"/>
          <p14:tracePt t="371404" x="3194050" y="3657600"/>
          <p14:tracePt t="371435" x="3194050" y="3651250"/>
          <p14:tracePt t="371435" x="3194050" y="3636963"/>
          <p14:tracePt t="371452" x="3194050" y="3629025"/>
          <p14:tracePt t="371468" x="3194050" y="3608388"/>
          <p14:tracePt t="371485" x="3194050" y="3579813"/>
          <p14:tracePt t="371502" x="3194050" y="3557588"/>
          <p14:tracePt t="371519" x="3194050" y="3536950"/>
          <p14:tracePt t="371535" x="3194050" y="3529013"/>
          <p14:tracePt t="371618" x="3194050" y="3522663"/>
          <p14:tracePt t="371626" x="3194050" y="3514725"/>
          <p14:tracePt t="372014" x="0" y="0"/>
        </p14:tracePtLst>
        <p14:tracePtLst>
          <p14:tracePt t="375674" x="5951538" y="2579688"/>
          <p14:tracePt t="375739" x="5943600" y="2586038"/>
          <p14:tracePt t="375747" x="5937250" y="2586038"/>
          <p14:tracePt t="375756" x="5929313" y="2586038"/>
          <p14:tracePt t="375763" x="5886450" y="2600325"/>
          <p14:tracePt t="375787" x="5857875" y="2608263"/>
          <p14:tracePt t="375811" x="5851525" y="2608263"/>
          <p14:tracePt t="375821" x="5829300" y="2622550"/>
          <p14:tracePt t="375828" x="5822950" y="2622550"/>
          <p14:tracePt t="375845" x="5800725" y="2636838"/>
          <p14:tracePt t="375863" x="5772150" y="2636838"/>
          <p14:tracePt t="375879" x="5751513" y="2651125"/>
          <p14:tracePt t="375896" x="5743575" y="2651125"/>
          <p14:tracePt t="375987" x="5737225" y="2628900"/>
          <p14:tracePt t="375995" x="5737225" y="2593975"/>
          <p14:tracePt t="376003" x="5772150" y="2508250"/>
          <p14:tracePt t="376013" x="5843588" y="2386013"/>
          <p14:tracePt t="376029" x="5915025" y="2251075"/>
          <p14:tracePt t="376045" x="5980113" y="2143125"/>
          <p14:tracePt t="376062" x="5986463" y="2057400"/>
          <p14:tracePt t="376079" x="5994400" y="1985963"/>
          <p14:tracePt t="376096" x="5994400" y="1922463"/>
          <p14:tracePt t="376113" x="6022975" y="1879600"/>
          <p14:tracePt t="376129" x="6029325" y="1843088"/>
          <p14:tracePt t="376144" x="6029325" y="1836738"/>
          <p14:tracePt t="376162" x="6037263" y="1822450"/>
          <p14:tracePt t="376178" x="6072188" y="1779588"/>
          <p14:tracePt t="376196" x="6129338" y="1757363"/>
          <p14:tracePt t="376211" x="6237288" y="1685925"/>
          <p14:tracePt t="376229" x="6272213" y="1665288"/>
          <p14:tracePt t="376246" x="6315075" y="1628775"/>
          <p14:tracePt t="376262" x="6329363" y="1622425"/>
          <p14:tracePt t="376279" x="6351588" y="1600200"/>
          <p14:tracePt t="376295" x="6365875" y="1600200"/>
          <p14:tracePt t="376312" x="6394450" y="1600200"/>
          <p14:tracePt t="376328" x="6415088" y="1600200"/>
          <p14:tracePt t="376345" x="6494463" y="1600200"/>
          <p14:tracePt t="376362" x="6543675" y="1600200"/>
          <p14:tracePt t="376362" x="6572250" y="1600200"/>
          <p14:tracePt t="376380" x="6615113" y="1600200"/>
          <p14:tracePt t="376395" x="6643688" y="1600200"/>
          <p14:tracePt t="376411" x="6665913" y="1608138"/>
          <p14:tracePt t="376428" x="6686550" y="1608138"/>
          <p14:tracePt t="376445" x="6700838" y="1622425"/>
          <p14:tracePt t="376490" x="6708775" y="1622425"/>
          <p14:tracePt t="376498" x="6715125" y="1622425"/>
          <p14:tracePt t="376507" x="6729413" y="1636713"/>
          <p14:tracePt t="376515" x="6743700" y="1636713"/>
          <p14:tracePt t="376528" x="6808788" y="1643063"/>
          <p14:tracePt t="376544" x="6894513" y="1643063"/>
          <p14:tracePt t="376561" x="6951663" y="1643063"/>
          <p14:tracePt t="376561" x="6980238" y="1651000"/>
          <p14:tracePt t="376579" x="6994525" y="1651000"/>
          <p14:tracePt t="376595" x="7080250" y="1665288"/>
          <p14:tracePt t="376612" x="7123113" y="1665288"/>
          <p14:tracePt t="376628" x="7165975" y="1665288"/>
          <p14:tracePt t="376645" x="7186613" y="1665288"/>
          <p14:tracePt t="376661" x="7194550" y="1665288"/>
          <p14:tracePt t="376699" x="7200900" y="1665288"/>
          <p14:tracePt t="376711" x="7237413" y="1665288"/>
          <p14:tracePt t="376713" x="7280275" y="1657350"/>
          <p14:tracePt t="376728" x="7329488" y="1643063"/>
          <p14:tracePt t="376744" x="7372350" y="1622425"/>
          <p14:tracePt t="376761" x="7400925" y="1614488"/>
          <p14:tracePt t="376777" x="7415213" y="1614488"/>
          <p14:tracePt t="376819" x="7423150" y="1614488"/>
          <p14:tracePt t="376824" x="7429500" y="1614488"/>
          <p14:tracePt t="376828" x="7451725" y="1600200"/>
          <p14:tracePt t="376844" x="7458075" y="1600200"/>
          <p14:tracePt t="376862" x="7466013" y="1600200"/>
          <p14:tracePt t="376877" x="7480300" y="1600200"/>
          <p14:tracePt t="376894" x="7486650" y="1600200"/>
          <p14:tracePt t="376911" x="7494588" y="1600200"/>
          <p14:tracePt t="376955" x="7508875" y="1600200"/>
          <p14:tracePt t="376995" x="7508875" y="1608138"/>
          <p14:tracePt t="377003" x="7508875" y="1622425"/>
          <p14:tracePt t="377010" x="7508875" y="1628775"/>
          <p14:tracePt t="377011" x="7486650" y="1636713"/>
          <p14:tracePt t="377027" x="7437438" y="1657350"/>
          <p14:tracePt t="377044" x="7394575" y="1657350"/>
          <p14:tracePt t="377061" x="7323138" y="1671638"/>
          <p14:tracePt t="377077" x="7265988" y="1685925"/>
          <p14:tracePt t="377094" x="7200900" y="1685925"/>
          <p14:tracePt t="377111" x="7123113" y="1693863"/>
          <p14:tracePt t="377128" x="7080250" y="1700213"/>
          <p14:tracePt t="377143" x="7043738" y="1700213"/>
          <p14:tracePt t="377161" x="7023100" y="1700213"/>
          <p14:tracePt t="377177" x="6958013" y="1722438"/>
          <p14:tracePt t="377194" x="6886575" y="1722438"/>
          <p14:tracePt t="377211" x="6843713" y="1722438"/>
          <p14:tracePt t="377227" x="6800850" y="1722438"/>
          <p14:tracePt t="377244" x="6737350" y="1722438"/>
          <p14:tracePt t="377260" x="6680200" y="1728788"/>
          <p14:tracePt t="377277" x="6600825" y="1743075"/>
          <p14:tracePt t="377294" x="6537325" y="1751013"/>
          <p14:tracePt t="377311" x="6486525" y="1751013"/>
          <p14:tracePt t="377327" x="6465888" y="1751013"/>
          <p14:tracePt t="377344" x="6443663" y="1757363"/>
          <p14:tracePt t="377361" x="6408738" y="1765300"/>
          <p14:tracePt t="377376" x="6380163" y="1765300"/>
          <p14:tracePt t="377393" x="6337300" y="1765300"/>
          <p14:tracePt t="377410" x="6294438" y="1765300"/>
          <p14:tracePt t="377427" x="6272213" y="1765300"/>
          <p14:tracePt t="377443" x="6237288" y="1765300"/>
          <p14:tracePt t="377460" x="6215063" y="1765300"/>
          <p14:tracePt t="377477" x="6200775" y="1765300"/>
          <p14:tracePt t="377530" x="6194425" y="1765300"/>
          <p14:tracePt t="377539" x="6165850" y="1765300"/>
          <p14:tracePt t="377547" x="6157913" y="1765300"/>
          <p14:tracePt t="377555" x="6137275" y="1765300"/>
          <p14:tracePt t="377563" x="6094413" y="1765300"/>
          <p14:tracePt t="377577" x="6065838" y="1751013"/>
          <p14:tracePt t="377593" x="6037263" y="1743075"/>
          <p14:tracePt t="377609" x="6022975" y="1736725"/>
          <p14:tracePt t="377626" x="6008688" y="1722438"/>
          <p14:tracePt t="377643" x="5994400" y="1708150"/>
          <p14:tracePt t="377660" x="5980113" y="1685925"/>
          <p14:tracePt t="377676" x="5980113" y="1665288"/>
          <p14:tracePt t="377693" x="5980113" y="1636713"/>
          <p14:tracePt t="377709" x="5980113" y="1614488"/>
          <p14:tracePt t="377726" x="5980113" y="1593850"/>
          <p14:tracePt t="377743" x="5980113" y="1579563"/>
          <p14:tracePt t="377779" x="5980113" y="1571625"/>
          <p14:tracePt t="377787" x="5994400" y="1557338"/>
          <p14:tracePt t="377793" x="6015038" y="1543050"/>
          <p14:tracePt t="377809" x="6086475" y="1522413"/>
          <p14:tracePt t="377827" x="6194425" y="1493838"/>
          <p14:tracePt t="377844" x="6251575" y="1479550"/>
          <p14:tracePt t="377859" x="6280150" y="1471613"/>
          <p14:tracePt t="377876" x="6300788" y="1471613"/>
          <p14:tracePt t="377892" x="6337300" y="1471613"/>
          <p14:tracePt t="377910" x="6408738" y="1457325"/>
          <p14:tracePt t="377925" x="6429375" y="1457325"/>
          <p14:tracePt t="377943" x="6472238" y="1457325"/>
          <p14:tracePt t="377959" x="6537325" y="1457325"/>
          <p14:tracePt t="377976" x="6594475" y="1450975"/>
          <p14:tracePt t="377993" x="6637338" y="1450975"/>
          <p14:tracePt t="378009" x="6665913" y="1443038"/>
          <p14:tracePt t="378026" x="6700838" y="1422400"/>
          <p14:tracePt t="378042" x="6786563" y="1422400"/>
          <p14:tracePt t="378060" x="6837363" y="1422400"/>
          <p14:tracePt t="378075" x="6915150" y="1422400"/>
          <p14:tracePt t="378093" x="6958013" y="1422400"/>
          <p14:tracePt t="378109" x="6994525" y="1422400"/>
          <p14:tracePt t="378126" x="7008813" y="1422400"/>
          <p14:tracePt t="378143" x="7037388" y="1422400"/>
          <p14:tracePt t="378158" x="7051675" y="1428750"/>
          <p14:tracePt t="378203" x="7058025" y="1436688"/>
          <p14:tracePt t="378211" x="7058025" y="1450975"/>
          <p14:tracePt t="378225" x="7051675" y="1471613"/>
          <p14:tracePt t="378227" x="6937375" y="1528763"/>
          <p14:tracePt t="378242" x="6686550" y="1600200"/>
          <p14:tracePt t="378259" x="6408738" y="1671638"/>
          <p14:tracePt t="378275" x="6157913" y="1714500"/>
          <p14:tracePt t="378292" x="5837238" y="1743075"/>
          <p14:tracePt t="378309" x="5357813" y="1808163"/>
          <p14:tracePt t="378325" x="4686300" y="1908175"/>
          <p14:tracePt t="378342" x="4022725" y="2000250"/>
          <p14:tracePt t="378359" x="3557588" y="2071688"/>
          <p14:tracePt t="378375" x="3251200" y="2114550"/>
          <p14:tracePt t="378393" x="3065463" y="2165350"/>
          <p14:tracePt t="378409" x="2971800" y="2165350"/>
          <p14:tracePt t="378425" x="2922588" y="2171700"/>
          <p14:tracePt t="378442" x="2822575" y="2193925"/>
          <p14:tracePt t="378460" x="2743200" y="2200275"/>
          <p14:tracePt t="378475" x="2608263" y="2214563"/>
          <p14:tracePt t="378492" x="2500313" y="2222500"/>
          <p14:tracePt t="378509" x="2422525" y="2222500"/>
          <p14:tracePt t="378525" x="2379663" y="2222500"/>
          <p14:tracePt t="378542" x="2336800" y="2222500"/>
          <p14:tracePt t="378558" x="2279650" y="2222500"/>
          <p14:tracePt t="378576" x="2265363" y="2222500"/>
          <p14:tracePt t="378591" x="2200275" y="2222500"/>
          <p14:tracePt t="378609" x="2136775" y="2222500"/>
          <p14:tracePt t="378625" x="2008188" y="2222500"/>
          <p14:tracePt t="378641" x="1836738" y="2222500"/>
          <p14:tracePt t="378641" x="1736725" y="2222500"/>
          <p14:tracePt t="378659" x="1608138" y="2222500"/>
          <p14:tracePt t="378675" x="1543050" y="2222500"/>
          <p14:tracePt t="378691" x="1508125" y="2222500"/>
          <p14:tracePt t="378707" x="1485900" y="2222500"/>
          <p14:tracePt t="378725" x="1479550" y="2222500"/>
          <p14:tracePt t="378741" x="1436688" y="2222500"/>
          <p14:tracePt t="378758" x="1400175" y="2222500"/>
          <p14:tracePt t="378775" x="1379538" y="2222500"/>
          <p14:tracePt t="378791" x="1365250" y="2222500"/>
          <p14:tracePt t="378808" x="1343025" y="2200275"/>
          <p14:tracePt t="378824" x="1336675" y="2193925"/>
          <p14:tracePt t="378859" x="1336675" y="2185988"/>
          <p14:tracePt t="378875" x="1336675" y="2157413"/>
          <p14:tracePt t="378876" x="1336675" y="2122488"/>
          <p14:tracePt t="378891" x="1343025" y="2100263"/>
          <p14:tracePt t="378908" x="1400175" y="2079625"/>
          <p14:tracePt t="378925" x="1457325" y="2057400"/>
          <p14:tracePt t="378941" x="1550988" y="2051050"/>
          <p14:tracePt t="378957" x="1628775" y="2051050"/>
          <p14:tracePt t="378974" x="1693863" y="2051050"/>
          <p14:tracePt t="378991" x="1771650" y="2051050"/>
          <p14:tracePt t="379008" x="1843088" y="2028825"/>
          <p14:tracePt t="379024" x="1851025" y="2028825"/>
          <p14:tracePt t="379041" x="1871663" y="2028825"/>
          <p14:tracePt t="379057" x="1893888" y="2036763"/>
          <p14:tracePt t="379074" x="1979613" y="2065338"/>
          <p14:tracePt t="379092" x="2057400" y="2079625"/>
          <p14:tracePt t="379107" x="2114550" y="2093913"/>
          <p14:tracePt t="379124" x="2171700" y="2093913"/>
          <p14:tracePt t="379141" x="2185988" y="2093913"/>
          <p14:tracePt t="379187" x="2214563" y="2114550"/>
          <p14:tracePt t="379195" x="2236788" y="2114550"/>
          <p14:tracePt t="379201" x="2243138" y="2114550"/>
          <p14:tracePt t="379207" x="2257425" y="2122488"/>
          <p14:tracePt t="379223" x="2286000" y="2128838"/>
          <p14:tracePt t="379259" x="2300288" y="2143125"/>
          <p14:tracePt t="379259" x="2336800" y="2171700"/>
          <p14:tracePt t="379274" x="2343150" y="2179638"/>
          <p14:tracePt t="379274" x="2351088" y="2185988"/>
          <p14:tracePt t="379291" x="2357438" y="2193925"/>
          <p14:tracePt t="379339" x="2357438" y="2200275"/>
          <p14:tracePt t="379379" x="2357438" y="2208213"/>
          <p14:tracePt t="379379" x="2351088" y="2228850"/>
          <p14:tracePt t="379395" x="2336800" y="2251075"/>
          <p14:tracePt t="379403" x="2328863" y="2257425"/>
          <p14:tracePt t="379419" x="2322513" y="2265363"/>
          <p14:tracePt t="379424" x="2308225" y="2265363"/>
          <p14:tracePt t="379441" x="2279650" y="2279650"/>
          <p14:tracePt t="379457" x="2265363" y="2279650"/>
          <p14:tracePt t="379474" x="2251075" y="2286000"/>
          <p14:tracePt t="379491" x="2222500" y="2286000"/>
          <p14:tracePt t="379507" x="2208213" y="2293938"/>
          <p14:tracePt t="379523" x="2179638" y="2314575"/>
          <p14:tracePt t="379541" x="2171700" y="2322513"/>
          <p14:tracePt t="379557" x="2157413" y="2322513"/>
          <p14:tracePt t="379574" x="2136775" y="2322513"/>
          <p14:tracePt t="379590" x="2114550" y="2322513"/>
          <p14:tracePt t="379607" x="2065338" y="2322513"/>
          <p14:tracePt t="379623" x="2043113" y="2322513"/>
          <p14:tracePt t="379640" x="2014538" y="2322513"/>
          <p14:tracePt t="379657" x="1979613" y="2322513"/>
          <p14:tracePt t="379673" x="1943100" y="2322513"/>
          <p14:tracePt t="379690" x="1928813" y="2322513"/>
          <p14:tracePt t="379731" x="1922463" y="2322513"/>
          <p14:tracePt t="379739" x="1908175" y="2322513"/>
          <p14:tracePt t="379747" x="1893888" y="2322513"/>
          <p14:tracePt t="379758" x="1871663" y="2322513"/>
          <p14:tracePt t="379773" x="1857375" y="2322513"/>
          <p14:tracePt t="379789" x="1836738" y="2322513"/>
          <p14:tracePt t="379807" x="1814513" y="2322513"/>
          <p14:tracePt t="379823" x="1785938" y="2308225"/>
          <p14:tracePt t="379840" x="1771650" y="2300288"/>
          <p14:tracePt t="379857" x="1743075" y="2293938"/>
          <p14:tracePt t="379873" x="1736725" y="2286000"/>
          <p14:tracePt t="379890" x="1708150" y="2279650"/>
          <p14:tracePt t="379908" x="1700213" y="2271713"/>
          <p14:tracePt t="379955" x="1693863" y="2265363"/>
          <p14:tracePt t="379971" x="1693863" y="2257425"/>
          <p14:tracePt t="380067" x="1693863" y="2251075"/>
          <p14:tracePt t="380083" x="1693863" y="2243138"/>
          <p14:tracePt t="380099" x="1693863" y="2236788"/>
          <p14:tracePt t="380155" x="1693863" y="2228850"/>
          <p14:tracePt t="380163" x="1700213" y="2228850"/>
          <p14:tracePt t="380170" x="1708150" y="2228850"/>
          <p14:tracePt t="380172" x="1714500" y="2228850"/>
          <p14:tracePt t="380190" x="1736725" y="2228850"/>
          <p14:tracePt t="380235" x="1743075" y="2228850"/>
          <p14:tracePt t="380243" x="1751013" y="2228850"/>
          <p14:tracePt t="380244" x="1771650" y="2228850"/>
          <p14:tracePt t="380258" x="1793875" y="2228850"/>
          <p14:tracePt t="380273" x="1836738" y="2228850"/>
          <p14:tracePt t="380290" x="1857375" y="2257425"/>
          <p14:tracePt t="380306" x="1885950" y="2293938"/>
          <p14:tracePt t="380306" x="1908175" y="2322513"/>
          <p14:tracePt t="380324" x="1922463" y="2357438"/>
          <p14:tracePt t="380339" x="1951038" y="2393950"/>
          <p14:tracePt t="380357" x="1965325" y="2457450"/>
          <p14:tracePt t="380373" x="1965325" y="2522538"/>
          <p14:tracePt t="380390" x="1965325" y="2600325"/>
          <p14:tracePt t="380406" x="1943100" y="2665413"/>
          <p14:tracePt t="380422" x="1879600" y="2751138"/>
          <p14:tracePt t="380439" x="1800225" y="2851150"/>
          <p14:tracePt t="380456" x="1728788" y="2957513"/>
          <p14:tracePt t="380473" x="1679575" y="3086100"/>
          <p14:tracePt t="380489" x="1657350" y="3236913"/>
          <p14:tracePt t="380506" x="1643063" y="3314700"/>
          <p14:tracePt t="380522" x="1622425" y="3436938"/>
          <p14:tracePt t="380540" x="1622425" y="3486150"/>
          <p14:tracePt t="380555" x="1622425" y="3536950"/>
          <p14:tracePt t="380572" x="1622425" y="3565525"/>
          <p14:tracePt t="380588" x="1614488" y="3594100"/>
          <p14:tracePt t="380605" x="1608138" y="3622675"/>
          <p14:tracePt t="380623" x="1593850" y="3671888"/>
          <p14:tracePt t="380638" x="1585913" y="3694113"/>
          <p14:tracePt t="380656" x="1571625" y="3736975"/>
          <p14:tracePt t="380672" x="1571625" y="3751263"/>
          <p14:tracePt t="380689" x="1571625" y="3779838"/>
          <p14:tracePt t="380705" x="1571625" y="3786188"/>
          <p14:tracePt t="380803" x="1571625" y="3794125"/>
          <p14:tracePt t="380824" x="1579563" y="3794125"/>
          <p14:tracePt t="380827" x="1585913" y="3794125"/>
          <p14:tracePt t="381051" x="1593850" y="3794125"/>
          <p14:tracePt t="381058" x="1593850" y="3786188"/>
          <p14:tracePt t="381071" x="1585913" y="3786188"/>
          <p14:tracePt t="381072" x="1571625" y="3757613"/>
          <p14:tracePt t="381088" x="1557338" y="3714750"/>
          <p14:tracePt t="381105" x="1557338" y="3694113"/>
          <p14:tracePt t="381121" x="1557338" y="3629025"/>
          <p14:tracePt t="381138" x="1557338" y="3571875"/>
          <p14:tracePt t="381155" x="1557338" y="3536950"/>
          <p14:tracePt t="381172" x="1557338" y="3508375"/>
          <p14:tracePt t="381188" x="1536700" y="3457575"/>
          <p14:tracePt t="381205" x="1528763" y="3400425"/>
          <p14:tracePt t="381222" x="1508125" y="3343275"/>
          <p14:tracePt t="381237" x="1485900" y="3257550"/>
          <p14:tracePt t="381255" x="1471613" y="3179763"/>
          <p14:tracePt t="381271" x="1465263" y="3100388"/>
          <p14:tracePt t="381288" x="1465263" y="3000375"/>
          <p14:tracePt t="381304" x="1465263" y="2894013"/>
          <p14:tracePt t="381322" x="1422400" y="2808288"/>
          <p14:tracePt t="381338" x="1414463" y="2743200"/>
          <p14:tracePt t="381354" x="1400175" y="2657475"/>
          <p14:tracePt t="381371" x="1400175" y="2600325"/>
          <p14:tracePt t="381387" x="1400175" y="2551113"/>
          <p14:tracePt t="381404" x="1408113" y="2471738"/>
          <p14:tracePt t="381420" x="1450975" y="2379663"/>
          <p14:tracePt t="381438" x="1485900" y="2286000"/>
          <p14:tracePt t="381454" x="1508125" y="2200275"/>
          <p14:tracePt t="381471" x="1508125" y="2179638"/>
          <p14:tracePt t="381487" x="1508125" y="2157413"/>
          <p14:tracePt t="381505" x="1508125" y="2151063"/>
          <p14:tracePt t="381520" x="1514475" y="2143125"/>
          <p14:tracePt t="381537" x="1528763" y="2136775"/>
          <p14:tracePt t="381554" x="1557338" y="2136775"/>
          <p14:tracePt t="381571" x="1614488" y="2136775"/>
          <p14:tracePt t="381588" x="1665288" y="2136775"/>
          <p14:tracePt t="381604" x="1743075" y="2136775"/>
          <p14:tracePt t="381621" x="1785938" y="2136775"/>
          <p14:tracePt t="381637" x="1808163" y="2136775"/>
          <p14:tracePt t="381654" x="1843088" y="2136775"/>
          <p14:tracePt t="381671" x="1879600" y="2136775"/>
          <p14:tracePt t="381708" x="1885950" y="2136775"/>
          <p14:tracePt t="381723" x="1908175" y="2136775"/>
          <p14:tracePt t="381739" x="1922463" y="2143125"/>
          <p14:tracePt t="381739" x="1922463" y="2151063"/>
          <p14:tracePt t="381755" x="1928813" y="2157413"/>
          <p14:tracePt t="381770" x="1928813" y="2165350"/>
          <p14:tracePt t="381939" x="1936750" y="2171700"/>
          <p14:tracePt t="381947" x="1943100" y="2171700"/>
          <p14:tracePt t="381949" x="1951038" y="2171700"/>
          <p14:tracePt t="381957" x="1957388" y="2171700"/>
          <p14:tracePt t="381970" x="1985963" y="2171700"/>
          <p14:tracePt t="381987" x="2022475" y="2171700"/>
          <p14:tracePt t="382003" x="2065338" y="2171700"/>
          <p14:tracePt t="382020" x="2108200" y="2171700"/>
          <p14:tracePt t="382037" x="2143125" y="2171700"/>
          <p14:tracePt t="382053" x="2165350" y="2171700"/>
          <p14:tracePt t="382071" x="2185988" y="2171700"/>
          <p14:tracePt t="382155" x="2193925" y="2171700"/>
          <p14:tracePt t="382187" x="2200275" y="2171700"/>
          <p14:tracePt t="382203" x="2208213" y="2171700"/>
          <p14:tracePt t="382491" x="2236788" y="2171700"/>
          <p14:tracePt t="382506" x="2243138" y="2171700"/>
          <p14:tracePt t="382523" x="2251075" y="2171700"/>
          <p14:tracePt t="382536" x="2257425" y="2179638"/>
          <p14:tracePt t="382539" x="2265363" y="2185988"/>
          <p14:tracePt t="382552" x="2279650" y="2185988"/>
          <p14:tracePt t="382569" x="2293938" y="2193925"/>
          <p14:tracePt t="382586" x="2300288" y="2193925"/>
          <p14:tracePt t="382602" x="2308225" y="2193925"/>
          <p14:tracePt t="382643" x="2314575" y="2193925"/>
          <p14:tracePt t="382659" x="2322513" y="2193925"/>
          <p14:tracePt t="382675" x="2328863" y="2200275"/>
          <p14:tracePt t="382691" x="2336800" y="2200275"/>
          <p14:tracePt t="382707" x="2343150" y="2200275"/>
          <p14:tracePt t="382723" x="2351088" y="2200275"/>
          <p14:tracePt t="382739" x="2365375" y="2200275"/>
          <p14:tracePt t="382755" x="2379663" y="2200275"/>
          <p14:tracePt t="382763" x="2393950" y="2200275"/>
          <p14:tracePt t="382772" x="2400300" y="2200275"/>
          <p14:tracePt t="382785" x="2422525" y="2208213"/>
          <p14:tracePt t="382802" x="2451100" y="2208213"/>
          <p14:tracePt t="382819" x="2465388" y="2208213"/>
          <p14:tracePt t="382835" x="2500313" y="2208213"/>
          <p14:tracePt t="382852" x="2536825" y="2208213"/>
          <p14:tracePt t="382869" x="2565400" y="2228850"/>
          <p14:tracePt t="382885" x="2586038" y="2228850"/>
          <p14:tracePt t="382902" x="2600325" y="2228850"/>
          <p14:tracePt t="382919" x="2614613" y="2228850"/>
          <p14:tracePt t="382935" x="2622550" y="2236788"/>
          <p14:tracePt t="382971" x="2628900" y="2236788"/>
          <p14:tracePt t="382971" x="2657475" y="2236788"/>
          <p14:tracePt t="382986" x="2665413" y="2236788"/>
          <p14:tracePt t="383002" x="2679700" y="2236788"/>
          <p14:tracePt t="383050" x="2693988" y="2236788"/>
          <p14:tracePt t="383068" x="2700338" y="2236788"/>
          <p14:tracePt t="383099" x="2708275" y="2236788"/>
          <p14:tracePt t="383140" x="2714625" y="2236788"/>
          <p14:tracePt t="383155" x="2728913" y="2236788"/>
          <p14:tracePt t="383163" x="2751138" y="2228850"/>
          <p14:tracePt t="383259" x="2757488" y="2228850"/>
          <p14:tracePt t="383270" x="2771775" y="2228850"/>
          <p14:tracePt t="383371" x="2779713" y="2228850"/>
          <p14:tracePt t="383515" x="2786063" y="2228850"/>
          <p14:tracePt t="383571" x="2794000" y="2228850"/>
          <p14:tracePt t="383619" x="2808288" y="2228850"/>
          <p14:tracePt t="383828" x="2814638" y="2228850"/>
          <p14:tracePt t="384179" x="2828925" y="2222500"/>
          <p14:tracePt t="385931" x="2851150" y="2222500"/>
          <p14:tracePt t="386083" x="2857500" y="2222500"/>
          <p14:tracePt t="386115" x="2865438" y="2222500"/>
          <p14:tracePt t="386339" x="2886075" y="2222500"/>
          <p14:tracePt t="386355" x="2894013" y="2222500"/>
          <p14:tracePt t="386370" x="2900363" y="2214563"/>
          <p14:tracePt t="386387" x="2908300" y="2214563"/>
          <p14:tracePt t="386395" x="2922588" y="2208213"/>
          <p14:tracePt t="386403" x="2951163" y="2193925"/>
          <p14:tracePt t="386432" x="2965450" y="2193925"/>
          <p14:tracePt t="386451" x="2971800" y="2185988"/>
          <p14:tracePt t="386463" x="2979738" y="2185988"/>
          <p14:tracePt t="386467" x="3000375" y="2185988"/>
          <p14:tracePt t="386480" x="3043238" y="2179638"/>
          <p14:tracePt t="386497" x="3079750" y="2151063"/>
          <p14:tracePt t="386513" x="3100388" y="2151063"/>
          <p14:tracePt t="386513" x="3114675" y="2143125"/>
          <p14:tracePt t="386532" x="3128963" y="2143125"/>
          <p14:tracePt t="386547" x="3143250" y="2143125"/>
          <p14:tracePt t="387163" x="3157538" y="2165350"/>
          <p14:tracePt t="387171" x="3151188" y="2214563"/>
          <p14:tracePt t="387179" x="3128963" y="2257425"/>
          <p14:tracePt t="387186" x="3128963" y="2265363"/>
          <p14:tracePt t="387196" x="3128963" y="2286000"/>
          <p14:tracePt t="387213" x="3128963" y="2300288"/>
          <p14:tracePt t="387230" x="3128963" y="2336800"/>
          <p14:tracePt t="387246" x="3128963" y="2379663"/>
          <p14:tracePt t="387263" x="3128963" y="2457450"/>
          <p14:tracePt t="387280" x="3128963" y="2522538"/>
          <p14:tracePt t="387296" x="3128963" y="2622550"/>
          <p14:tracePt t="387312" x="3128963" y="2679700"/>
          <p14:tracePt t="387329" x="3128963" y="2743200"/>
          <p14:tracePt t="387346" x="3128963" y="2757488"/>
          <p14:tracePt t="387362" x="3128963" y="2800350"/>
          <p14:tracePt t="387380" x="3128963" y="2828925"/>
          <p14:tracePt t="387395" x="3128963" y="2886075"/>
          <p14:tracePt t="387413" x="3143250" y="2965450"/>
          <p14:tracePt t="387429" x="3143250" y="3028950"/>
          <p14:tracePt t="387446" x="3151188" y="3108325"/>
          <p14:tracePt t="387462" x="3171825" y="3179763"/>
          <p14:tracePt t="387479" x="3179763" y="3257550"/>
          <p14:tracePt t="387496" x="3194050" y="3314700"/>
          <p14:tracePt t="387512" x="3194050" y="3357563"/>
          <p14:tracePt t="387530" x="3194050" y="3400425"/>
          <p14:tracePt t="387545" x="3194050" y="3436938"/>
          <p14:tracePt t="387562" x="3194050" y="3500438"/>
          <p14:tracePt t="387579" x="3194050" y="3529013"/>
          <p14:tracePt t="387595" x="3194050" y="3543300"/>
          <p14:tracePt t="387612" x="3194050" y="3551238"/>
          <p14:tracePt t="387628" x="3186113" y="3551238"/>
          <p14:tracePt t="387667" x="3179763" y="3551238"/>
          <p14:tracePt t="387668" x="3151188" y="3565525"/>
          <p14:tracePt t="387678" x="3136900" y="3571875"/>
          <p14:tracePt t="387695" x="3100388" y="3600450"/>
          <p14:tracePt t="387712" x="3065463" y="3636963"/>
          <p14:tracePt t="387728" x="3022600" y="3686175"/>
          <p14:tracePt t="387745" x="2928938" y="3736975"/>
          <p14:tracePt t="387762" x="2886075" y="3771900"/>
          <p14:tracePt t="387778" x="2757488" y="3857625"/>
          <p14:tracePt t="387796" x="2700338" y="3886200"/>
          <p14:tracePt t="387812" x="2651125" y="3908425"/>
          <p14:tracePt t="387828" x="2622550" y="3914775"/>
          <p14:tracePt t="387846" x="2593975" y="3922713"/>
          <p14:tracePt t="387862" x="2557463" y="3937000"/>
          <p14:tracePt t="387878" x="2551113" y="3937000"/>
          <p14:tracePt t="387895" x="2536825" y="3937000"/>
          <p14:tracePt t="387911" x="2508250" y="3951288"/>
          <p14:tracePt t="387929" x="2479675" y="3965575"/>
          <p14:tracePt t="387945" x="2465388" y="3971925"/>
          <p14:tracePt t="387962" x="2436813" y="3971925"/>
          <p14:tracePt t="387978" x="2408238" y="3979863"/>
          <p14:tracePt t="387995" x="2393950" y="3979863"/>
          <p14:tracePt t="388011" x="2371725" y="3994150"/>
          <p14:tracePt t="388067" x="2351088" y="3994150"/>
          <p14:tracePt t="388075" x="2328863" y="3994150"/>
          <p14:tracePt t="388083" x="2322513" y="3994150"/>
          <p14:tracePt t="388090" x="2300288" y="3994150"/>
          <p14:tracePt t="388107" x="2286000" y="3994150"/>
          <p14:tracePt t="388115" x="2279650" y="3986213"/>
          <p14:tracePt t="388219" x="2265363" y="3979863"/>
          <p14:tracePt t="388225" x="2228850" y="3937000"/>
          <p14:tracePt t="388227" x="2222500" y="3894138"/>
          <p14:tracePt t="388244" x="2222500" y="3857625"/>
          <p14:tracePt t="388261" x="2214563" y="3851275"/>
          <p14:tracePt t="388539" x="2214563" y="3836988"/>
          <p14:tracePt t="388547" x="2214563" y="3829050"/>
          <p14:tracePt t="388587" x="2214563" y="3814763"/>
          <p14:tracePt t="388603" x="2214563" y="3808413"/>
          <p14:tracePt t="388667" x="2222500" y="3800475"/>
          <p14:tracePt t="388671" x="2228850" y="3794125"/>
          <p14:tracePt t="388683" x="2236788" y="3786188"/>
          <p14:tracePt t="388694" x="2243138" y="3779838"/>
          <p14:tracePt t="388699" x="2257425" y="3757613"/>
          <p14:tracePt t="388711" x="2265363" y="3736975"/>
          <p14:tracePt t="388727" x="2286000" y="3694113"/>
          <p14:tracePt t="388744" x="2293938" y="3671888"/>
          <p14:tracePt t="388883" x="2300288" y="3657600"/>
          <p14:tracePt t="388899" x="2308225" y="3651250"/>
          <p14:tracePt t="388915" x="2314575" y="3643313"/>
          <p14:tracePt t="388923" x="2314575" y="3636963"/>
          <p14:tracePt t="388923" x="2322513" y="3629025"/>
          <p14:tracePt t="388931" x="2328863" y="3622675"/>
          <p14:tracePt t="388943" x="2336800" y="3622675"/>
          <p14:tracePt t="388960" x="2343150" y="3622675"/>
          <p14:tracePt t="388977" x="2365375" y="3622675"/>
          <p14:tracePt t="388993" x="2379663" y="3622675"/>
          <p14:tracePt t="389010" x="2408238" y="3622675"/>
          <p14:tracePt t="389026" x="2428875" y="3629025"/>
          <p14:tracePt t="389083" x="2436813" y="3636963"/>
          <p14:tracePt t="389123" x="2436813" y="3643313"/>
          <p14:tracePt t="389163" x="2436813" y="3657600"/>
          <p14:tracePt t="389171" x="2436813" y="3665538"/>
          <p14:tracePt t="389179" x="2443163" y="3671888"/>
          <p14:tracePt t="389211" x="2443163" y="3679825"/>
          <p14:tracePt t="389222" x="2443163" y="3694113"/>
          <p14:tracePt t="389227" x="2443163" y="3700463"/>
          <p14:tracePt t="389259" x="2443163" y="3708400"/>
          <p14:tracePt t="389275" x="2443163" y="3714750"/>
          <p14:tracePt t="389291" x="2443163" y="3729038"/>
          <p14:tracePt t="389307" x="2443163" y="3736975"/>
          <p14:tracePt t="389315" x="2443163" y="3743325"/>
          <p14:tracePt t="389563" x="2443163" y="3751263"/>
          <p14:tracePt t="389595" x="2436813" y="3751263"/>
          <p14:tracePt t="389659" x="2428875" y="3751263"/>
          <p14:tracePt t="389691" x="2422525" y="3751263"/>
          <p14:tracePt t="389891" x="2414588" y="3757613"/>
          <p14:tracePt t="389947" x="2414588" y="3765550"/>
          <p14:tracePt t="389963" x="2408238" y="3771900"/>
          <p14:tracePt t="389979" x="2400300" y="3779838"/>
          <p14:tracePt t="390027" x="2393950" y="3779838"/>
          <p14:tracePt t="390043" x="2386013" y="3779838"/>
          <p14:tracePt t="390051" x="2379663" y="3779838"/>
          <p14:tracePt t="390059" x="2357438" y="3779838"/>
          <p14:tracePt t="390067" x="2343150" y="3779838"/>
          <p14:tracePt t="390082" x="2336800" y="3779838"/>
          <p14:tracePt t="390092" x="2322513" y="3771900"/>
          <p14:tracePt t="390108" x="2300288" y="3771900"/>
          <p14:tracePt t="390125" x="2279650" y="3765550"/>
          <p14:tracePt t="390141" x="2271713" y="3765550"/>
          <p14:tracePt t="390159" x="2265363" y="3765550"/>
          <p14:tracePt t="390195" x="2251075" y="3765550"/>
          <p14:tracePt t="390211" x="2243138" y="3765550"/>
          <p14:tracePt t="390227" x="2222500" y="3751263"/>
          <p14:tracePt t="390231" x="2214563" y="3743325"/>
          <p14:tracePt t="390242" x="2200275" y="3694113"/>
          <p14:tracePt t="390259" x="2200275" y="3671888"/>
          <p14:tracePt t="390275" x="2200275" y="3657600"/>
          <p14:tracePt t="390291" x="2200275" y="3651250"/>
          <p14:tracePt t="390355" x="2200275" y="3622675"/>
          <p14:tracePt t="390371" x="2208213" y="3622675"/>
          <p14:tracePt t="390403" x="2214563" y="3622675"/>
          <p14:tracePt t="390411" x="2222500" y="3622675"/>
          <p14:tracePt t="390427" x="2228850" y="3614738"/>
          <p14:tracePt t="390443" x="2236788" y="3614738"/>
          <p14:tracePt t="390451" x="2243138" y="3614738"/>
          <p14:tracePt t="390458" x="2257425" y="3614738"/>
          <p14:tracePt t="390539" x="2265363" y="3614738"/>
          <p14:tracePt t="390555" x="2265363" y="3622675"/>
          <p14:tracePt t="390568" x="2265363" y="3629025"/>
          <p14:tracePt t="390569" x="2265363" y="3657600"/>
          <p14:tracePt t="390574" x="2265363" y="3671888"/>
          <p14:tracePt t="390591" x="2265363" y="3694113"/>
          <p14:tracePt t="390608" x="2265363" y="3708400"/>
          <p14:tracePt t="390624" x="2265363" y="3743325"/>
          <p14:tracePt t="390641" x="2265363" y="3794125"/>
          <p14:tracePt t="390657" x="2265363" y="3836988"/>
          <p14:tracePt t="390674" x="2265363" y="3894138"/>
          <p14:tracePt t="390691" x="2279650" y="3922713"/>
          <p14:tracePt t="390708" x="2293938" y="3951288"/>
          <p14:tracePt t="390724" x="2314575" y="3994150"/>
          <p14:tracePt t="390741" x="2336800" y="4029075"/>
          <p14:tracePt t="390758" x="2343150" y="4043363"/>
          <p14:tracePt t="390774" x="2351088" y="4051300"/>
          <p14:tracePt t="390811" x="2357438" y="4057650"/>
          <p14:tracePt t="390827" x="2365375" y="4065588"/>
          <p14:tracePt t="390843" x="2379663" y="4065588"/>
          <p14:tracePt t="390851" x="2386013" y="4071938"/>
          <p14:tracePt t="390862" x="2393950" y="4071938"/>
          <p14:tracePt t="390874" x="2414588" y="4071938"/>
          <p14:tracePt t="390890" x="2422525" y="4071938"/>
          <p14:tracePt t="390908" x="2428875" y="4071938"/>
          <p14:tracePt t="390995" x="2422525" y="4071938"/>
          <p14:tracePt t="390998" x="2414588" y="4071938"/>
          <p14:tracePt t="391019" x="2393950" y="4071938"/>
          <p14:tracePt t="391027" x="2386013" y="4071938"/>
          <p14:tracePt t="391035" x="2379663" y="4071938"/>
          <p14:tracePt t="391043" x="2336800" y="4071938"/>
          <p14:tracePt t="391057" x="2271713" y="4071938"/>
          <p14:tracePt t="391074" x="2214563" y="4071938"/>
          <p14:tracePt t="391074" x="2200275" y="4071938"/>
          <p14:tracePt t="391092" x="2128838" y="4071938"/>
          <p14:tracePt t="391107" x="2085975" y="4051300"/>
          <p14:tracePt t="391124" x="2065338" y="4051300"/>
          <p14:tracePt t="391140" x="2022475" y="4051300"/>
          <p14:tracePt t="391158" x="1985963" y="4043363"/>
          <p14:tracePt t="391174" x="1936750" y="4043363"/>
          <p14:tracePt t="391190" x="1900238" y="4043363"/>
          <p14:tracePt t="391207" x="1857375" y="4043363"/>
          <p14:tracePt t="391223" x="1828800" y="4043363"/>
          <p14:tracePt t="391241" x="1779588" y="4043363"/>
          <p14:tracePt t="391256" x="1751013" y="4043363"/>
          <p14:tracePt t="391274" x="1722438" y="4043363"/>
          <p14:tracePt t="391290" x="1685925" y="4043363"/>
          <p14:tracePt t="391307" x="1643063" y="4043363"/>
          <p14:tracePt t="391323" x="1628775" y="4043363"/>
          <p14:tracePt t="391411" x="1657350" y="4043363"/>
          <p14:tracePt t="391419" x="1679575" y="4043363"/>
          <p14:tracePt t="391427" x="1714500" y="4057650"/>
          <p14:tracePt t="391435" x="1757363" y="4079875"/>
          <p14:tracePt t="391443" x="1828800" y="4122738"/>
          <p14:tracePt t="391458" x="1865313" y="4137025"/>
          <p14:tracePt t="391473" x="1893888" y="4143375"/>
          <p14:tracePt t="391490" x="1922463" y="4157663"/>
          <p14:tracePt t="391507" x="1957388" y="4157663"/>
          <p14:tracePt t="391523" x="2000250" y="4171950"/>
          <p14:tracePt t="391540" x="2043113" y="4171950"/>
          <p14:tracePt t="391556" x="2085975" y="4171950"/>
          <p14:tracePt t="391574" x="2128838" y="4171950"/>
          <p14:tracePt t="391589" x="2179638" y="4165600"/>
          <p14:tracePt t="391606" x="2222500" y="4157663"/>
          <p14:tracePt t="391623" x="2286000" y="4151313"/>
          <p14:tracePt t="391639" x="2308225" y="4143375"/>
          <p14:tracePt t="391657" x="2343150" y="4114800"/>
          <p14:tracePt t="391672" x="2371725" y="4108450"/>
          <p14:tracePt t="391690" x="2386013" y="4094163"/>
          <p14:tracePt t="391707" x="2422525" y="4051300"/>
          <p14:tracePt t="391723" x="2428875" y="4029075"/>
          <p14:tracePt t="391740" x="2428875" y="4000500"/>
          <p14:tracePt t="391756" x="2428875" y="3986213"/>
          <p14:tracePt t="391772" x="2428875" y="3971925"/>
          <p14:tracePt t="391789" x="2428875" y="3965575"/>
          <p14:tracePt t="391827" x="2428875" y="3957638"/>
          <p14:tracePt t="391828" x="2414588" y="3951288"/>
          <p14:tracePt t="391839" x="2357438" y="3937000"/>
          <p14:tracePt t="391856" x="2322513" y="3937000"/>
          <p14:tracePt t="391873" x="2286000" y="3922713"/>
          <p14:tracePt t="391889" x="2251075" y="3914775"/>
          <p14:tracePt t="391889" x="2236788" y="3914775"/>
          <p14:tracePt t="391907" x="2193925" y="3914775"/>
          <p14:tracePt t="391923" x="2157413" y="3914775"/>
          <p14:tracePt t="391940" x="2114550" y="3914775"/>
          <p14:tracePt t="391956" x="2079625" y="3914775"/>
          <p14:tracePt t="391972" x="2065338" y="3922713"/>
          <p14:tracePt t="391989" x="2057400" y="3943350"/>
          <p14:tracePt t="392006" x="2043113" y="3986213"/>
          <p14:tracePt t="392023" x="2036763" y="4014788"/>
          <p14:tracePt t="392039" x="2036763" y="4029075"/>
          <p14:tracePt t="392056" x="2036763" y="4043363"/>
          <p14:tracePt t="392072" x="2036763" y="4065588"/>
          <p14:tracePt t="392089" x="2065338" y="4100513"/>
          <p14:tracePt t="392105" x="2100263" y="4129088"/>
          <p14:tracePt t="392122" x="2171700" y="4171950"/>
          <p14:tracePt t="392139" x="2208213" y="4186238"/>
          <p14:tracePt t="392155" x="2228850" y="4194175"/>
          <p14:tracePt t="392172" x="2257425" y="4194175"/>
          <p14:tracePt t="392189" x="2286000" y="4208463"/>
          <p14:tracePt t="392206" x="2328863" y="4208463"/>
          <p14:tracePt t="392222" x="2343150" y="4208463"/>
          <p14:tracePt t="392239" x="2386013" y="4208463"/>
          <p14:tracePt t="392255" x="2414588" y="4208463"/>
          <p14:tracePt t="392272" x="2428875" y="4208463"/>
          <p14:tracePt t="392288" x="2457450" y="4208463"/>
          <p14:tracePt t="392305" x="2457450" y="4179888"/>
          <p14:tracePt t="392305" x="2457450" y="4157663"/>
          <p14:tracePt t="392323" x="2457450" y="4143375"/>
          <p14:tracePt t="392338" x="2457450" y="4114800"/>
          <p14:tracePt t="392372" x="2422525" y="4086225"/>
          <p14:tracePt t="392372" x="2400300" y="4079875"/>
          <p14:tracePt t="392388" x="2357438" y="4057650"/>
          <p14:tracePt t="392406" x="2336800" y="4051300"/>
          <p14:tracePt t="392421" x="2308225" y="4043363"/>
          <p14:tracePt t="392439" x="2293938" y="4037013"/>
          <p14:tracePt t="392456" x="2271713" y="4029075"/>
          <p14:tracePt t="392472" x="2243138" y="4029075"/>
          <p14:tracePt t="392488" x="2214563" y="4029075"/>
          <p14:tracePt t="392505" x="2200275" y="4029075"/>
          <p14:tracePt t="392522" x="2165350" y="4029075"/>
          <p14:tracePt t="392538" x="2143125" y="4043363"/>
          <p14:tracePt t="392555" x="2136775" y="4057650"/>
          <p14:tracePt t="392572" x="2136775" y="4094163"/>
          <p14:tracePt t="392588" x="2136775" y="4114800"/>
          <p14:tracePt t="392605" x="2136775" y="4137025"/>
          <p14:tracePt t="392622" x="2136775" y="4157663"/>
          <p14:tracePt t="392638" x="2165350" y="4165600"/>
          <p14:tracePt t="392656" x="2179638" y="4171950"/>
          <p14:tracePt t="392671" x="2208213" y="4171950"/>
          <p14:tracePt t="392688" x="2222500" y="4171950"/>
          <p14:tracePt t="392704" x="2236788" y="4171950"/>
          <p14:tracePt t="392722" x="2251075" y="4171950"/>
          <p14:tracePt t="392738" x="2279650" y="4171950"/>
          <p14:tracePt t="392754" x="2300288" y="4100513"/>
          <p14:tracePt t="392772" x="2308225" y="4037013"/>
          <p14:tracePt t="392788" x="2308225" y="4014788"/>
          <p14:tracePt t="392804" x="2308225" y="3979863"/>
          <p14:tracePt t="392821" x="2308225" y="3943350"/>
          <p14:tracePt t="392838" x="2293938" y="3929063"/>
          <p14:tracePt t="392855" x="2279650" y="3922713"/>
          <p14:tracePt t="392871" x="2251075" y="3922713"/>
          <p14:tracePt t="392888" x="2236788" y="3922713"/>
          <p14:tracePt t="392906" x="2208213" y="3922713"/>
          <p14:tracePt t="392921" x="2171700" y="3922713"/>
          <p14:tracePt t="392938" x="2165350" y="3922713"/>
          <p14:tracePt t="392954" x="2179638" y="4008438"/>
          <p14:tracePt t="392971" x="2214563" y="4029075"/>
          <p14:tracePt t="392988" x="2257425" y="4043363"/>
          <p14:tracePt t="393004" x="2293938" y="4043363"/>
          <p14:tracePt t="393021" x="2308225" y="4051300"/>
          <p14:tracePt t="393037" x="2322513" y="4051300"/>
          <p14:tracePt t="393075" x="2328863" y="4051300"/>
          <p14:tracePt t="393081" x="2365375" y="4051300"/>
          <p14:tracePt t="393092" x="2371725" y="4051300"/>
          <p14:tracePt t="393104" x="2414588" y="4029075"/>
          <p14:tracePt t="393121" x="2436813" y="3929063"/>
          <p14:tracePt t="393138" x="2436813" y="3879850"/>
          <p14:tracePt t="393154" x="2436813" y="3843338"/>
          <p14:tracePt t="393171" x="2428875" y="3836988"/>
          <p14:tracePt t="393187" x="2400300" y="3829050"/>
          <p14:tracePt t="393205" x="2379663" y="3829050"/>
          <p14:tracePt t="393221" x="2351088" y="3851275"/>
          <p14:tracePt t="393237" x="2300288" y="3900488"/>
          <p14:tracePt t="393254" x="2286000" y="3929063"/>
          <p14:tracePt t="393270" x="2286000" y="3943350"/>
          <p14:tracePt t="393287" x="2286000" y="3965575"/>
          <p14:tracePt t="393354" x="2293938" y="3979863"/>
          <p14:tracePt t="393363" x="2314575" y="3965575"/>
          <p14:tracePt t="393371" x="2322513" y="3957638"/>
          <p14:tracePt t="393387" x="2336800" y="3937000"/>
          <p14:tracePt t="393388" x="2343150" y="3894138"/>
          <p14:tracePt t="393403" x="2351088" y="3871913"/>
          <p14:tracePt t="393420" x="2351088" y="3857625"/>
          <p14:tracePt t="393438" x="2351088" y="3843338"/>
          <p14:tracePt t="393454" x="2351088" y="3822700"/>
          <p14:tracePt t="393471" x="2351088" y="3814763"/>
          <p14:tracePt t="393487" x="2351088" y="3808413"/>
          <p14:tracePt t="393547" x="2351088" y="3800475"/>
          <p14:tracePt t="393554" x="2336800" y="3800475"/>
          <p14:tracePt t="393563" x="2328863" y="3800475"/>
          <p14:tracePt t="393571" x="2286000" y="3814763"/>
          <p14:tracePt t="393587" x="2279650" y="3822700"/>
          <p14:tracePt t="393643" x="2279650" y="3829050"/>
          <p14:tracePt t="393651" x="2286000" y="3851275"/>
          <p14:tracePt t="393651" x="2293938" y="3857625"/>
          <p14:tracePt t="393660" x="2300288" y="3857625"/>
          <p14:tracePt t="393669" x="2343150" y="3865563"/>
          <p14:tracePt t="393687" x="2379663" y="3879850"/>
          <p14:tracePt t="393703" x="2408238" y="3879850"/>
          <p14:tracePt t="393720" x="2428875" y="3871913"/>
          <p14:tracePt t="393762" x="2428875" y="3865563"/>
          <p14:tracePt t="393779" x="2428875" y="3857625"/>
          <p14:tracePt t="393795" x="2408238" y="3851275"/>
          <p14:tracePt t="393811" x="2386013" y="3843338"/>
          <p14:tracePt t="393819" x="2371725" y="3836988"/>
          <p14:tracePt t="393827" x="2343150" y="3800475"/>
          <p14:tracePt t="393837" x="2308225" y="3771900"/>
          <p14:tracePt t="393853" x="2279650" y="3736975"/>
          <p14:tracePt t="393870" x="2257425" y="3708400"/>
          <p14:tracePt t="393886" x="2257425" y="3700463"/>
          <p14:tracePt t="393947" x="2251075" y="3694113"/>
          <p14:tracePt t="393962" x="2243138" y="3694113"/>
          <p14:tracePt t="393971" x="2222500" y="3708400"/>
          <p14:tracePt t="393988" x="2222500" y="3736975"/>
          <p14:tracePt t="394003" x="2222500" y="3743325"/>
          <p14:tracePt t="394004" x="2222500" y="3765550"/>
          <p14:tracePt t="394020" x="2222500" y="3779838"/>
          <p14:tracePt t="394036" x="2251075" y="3786188"/>
          <p14:tracePt t="394052" x="2286000" y="3786188"/>
          <p14:tracePt t="394069" x="2300288" y="3779838"/>
          <p14:tracePt t="394086" x="2308225" y="3765550"/>
          <p14:tracePt t="394103" x="2308225" y="3736975"/>
          <p14:tracePt t="394119" x="2300288" y="3722688"/>
          <p14:tracePt t="394163" x="2293938" y="3722688"/>
          <p14:tracePt t="394239" x="2286000" y="3722688"/>
          <p14:tracePt t="394251" x="2286000" y="3751263"/>
          <p14:tracePt t="394267" x="2300288" y="3757613"/>
          <p14:tracePt t="394275" x="2351088" y="3786188"/>
          <p14:tracePt t="394286" x="2386013" y="3786188"/>
          <p14:tracePt t="394302" x="2400300" y="3786188"/>
          <p14:tracePt t="394319" x="2408238" y="3786188"/>
          <p14:tracePt t="394336" x="2408238" y="3771900"/>
          <p14:tracePt t="394352" x="2408238" y="3751263"/>
          <p14:tracePt t="394369" x="2400300" y="3729038"/>
          <p14:tracePt t="394386" x="2393950" y="3722688"/>
          <p14:tracePt t="394402" x="2386013" y="3722688"/>
          <p14:tracePt t="394419" x="2379663" y="3722688"/>
          <p14:tracePt t="394436" x="2351088" y="3722688"/>
          <p14:tracePt t="394453" x="2343150" y="3743325"/>
          <p14:tracePt t="394469" x="2343150" y="3757613"/>
          <p14:tracePt t="394486" x="2343150" y="3771900"/>
          <p14:tracePt t="394502" x="2351088" y="3786188"/>
          <p14:tracePt t="394571" x="2357438" y="3786188"/>
          <p14:tracePt t="394611" x="2365375" y="3786188"/>
          <p14:tracePt t="394614" x="2365375" y="3779838"/>
          <p14:tracePt t="394619" x="2357438" y="3765550"/>
          <p14:tracePt t="394683" x="2343150" y="3743325"/>
          <p14:tracePt t="395291" x="2336800" y="3743325"/>
          <p14:tracePt t="395299" x="2308225" y="3743325"/>
          <p14:tracePt t="395307" x="2265363" y="3751263"/>
          <p14:tracePt t="395320" x="2208213" y="3757613"/>
          <p14:tracePt t="395334" x="2165350" y="3765550"/>
          <p14:tracePt t="395351" x="2143125" y="3786188"/>
          <p14:tracePt t="395369" x="2114550" y="3794125"/>
          <p14:tracePt t="395384" x="2085975" y="3794125"/>
          <p14:tracePt t="395402" x="2043113" y="3794125"/>
          <p14:tracePt t="395418" x="2000250" y="3794125"/>
          <p14:tracePt t="395418" x="1957388" y="3794125"/>
          <p14:tracePt t="395436" x="1893888" y="3794125"/>
          <p14:tracePt t="395451" x="1843088" y="3794125"/>
          <p14:tracePt t="395468" x="1808163" y="3794125"/>
          <p14:tracePt t="395484" x="1771650" y="3794125"/>
          <p14:tracePt t="395501" x="1743075" y="3794125"/>
          <p14:tracePt t="395517" x="1708150" y="3794125"/>
          <p14:tracePt t="395534" x="1685925" y="3794125"/>
          <p14:tracePt t="395551" x="1651000" y="3779838"/>
          <p14:tracePt t="395567" x="1614488" y="3771900"/>
          <p14:tracePt t="395584" x="1600200" y="3765550"/>
          <p14:tracePt t="395600" x="1565275" y="3751263"/>
          <p14:tracePt t="395651" x="1557338" y="3751263"/>
          <p14:tracePt t="395667" x="1528763" y="3743325"/>
          <p14:tracePt t="395747" x="1528763" y="3736975"/>
          <p14:tracePt t="395755" x="1528763" y="3714750"/>
          <p14:tracePt t="395771" x="1528763" y="3700463"/>
          <p14:tracePt t="395779" x="1528763" y="3694113"/>
          <p14:tracePt t="395787" x="1528763" y="3679825"/>
          <p14:tracePt t="395787" x="1528763" y="3671888"/>
          <p14:tracePt t="395803" x="1528763" y="3665538"/>
          <p14:tracePt t="395817" x="1528763" y="3643313"/>
          <p14:tracePt t="395833" x="1536700" y="3629025"/>
          <p14:tracePt t="395833" x="1565275" y="3614738"/>
          <p14:tracePt t="395852" x="1571625" y="3614738"/>
          <p14:tracePt t="395867" x="1651000" y="3608388"/>
          <p14:tracePt t="395884" x="1700213" y="3608388"/>
          <p14:tracePt t="395899" x="1779588" y="3586163"/>
          <p14:tracePt t="395917" x="1851025" y="3579813"/>
          <p14:tracePt t="395933" x="1914525" y="3579813"/>
          <p14:tracePt t="395950" x="1971675" y="3579813"/>
          <p14:tracePt t="395966" x="2014538" y="3579813"/>
          <p14:tracePt t="395983" x="2036763" y="3579813"/>
          <p14:tracePt t="396001" x="2071688" y="3579813"/>
          <p14:tracePt t="396016" x="2100263" y="3571875"/>
          <p14:tracePt t="396034" x="2143125" y="3565525"/>
          <p14:tracePt t="396049" x="2157413" y="3565525"/>
          <p14:tracePt t="396049" x="2179638" y="3565525"/>
          <p14:tracePt t="396115" x="2185988" y="3565525"/>
          <p14:tracePt t="396163" x="2193925" y="3571875"/>
          <p14:tracePt t="396171" x="2151063" y="3600450"/>
          <p14:tracePt t="396187" x="2122488" y="3608388"/>
          <p14:tracePt t="396195" x="2093913" y="3629025"/>
          <p14:tracePt t="396203" x="2057400" y="3643313"/>
          <p14:tracePt t="396216" x="2028825" y="3671888"/>
          <p14:tracePt t="396234" x="2000250" y="3686175"/>
          <p14:tracePt t="396250" x="1971675" y="3694113"/>
          <p14:tracePt t="396266" x="1943100" y="3708400"/>
          <p14:tracePt t="396284" x="1936750" y="3708400"/>
          <p14:tracePt t="396299" x="1922463" y="3708400"/>
          <p14:tracePt t="396315" x="1885950" y="3708400"/>
          <p14:tracePt t="396333" x="1879600" y="3708400"/>
          <p14:tracePt t="396350" x="1857375" y="3708400"/>
          <p14:tracePt t="396367" x="1808163" y="3686175"/>
          <p14:tracePt t="396383" x="1771650" y="3614738"/>
          <p14:tracePt t="396400" x="1728788" y="3571875"/>
          <p14:tracePt t="396416" x="1643063" y="3479800"/>
          <p14:tracePt t="396433" x="1536700" y="3386138"/>
          <p14:tracePt t="396450" x="1428750" y="3286125"/>
          <p14:tracePt t="396466" x="1336675" y="3165475"/>
          <p14:tracePt t="396483" x="1293813" y="3057525"/>
          <p14:tracePt t="396499" x="1271588" y="2928938"/>
          <p14:tracePt t="396517" x="1243013" y="2800350"/>
          <p14:tracePt t="396533" x="1228725" y="2757488"/>
          <p14:tracePt t="396550" x="1208088" y="2671763"/>
          <p14:tracePt t="396565" x="1208088" y="2622550"/>
          <p14:tracePt t="396583" x="1208088" y="2543175"/>
          <p14:tracePt t="396598" x="1208088" y="2486025"/>
          <p14:tracePt t="396616" x="1208088" y="2436813"/>
          <p14:tracePt t="396633" x="1250950" y="2365375"/>
          <p14:tracePt t="396649" x="1285875" y="2314575"/>
          <p14:tracePt t="396666" x="1322388" y="2279650"/>
          <p14:tracePt t="396682" x="1357313" y="2251075"/>
          <p14:tracePt t="396699" x="1365250" y="2251075"/>
          <p14:tracePt t="396715" x="1393825" y="2243138"/>
          <p14:tracePt t="396733" x="1414463" y="2236788"/>
          <p14:tracePt t="396749" x="1493838" y="2236788"/>
          <p14:tracePt t="396766" x="1571625" y="2214563"/>
          <p14:tracePt t="396782" x="1636713" y="2214563"/>
          <p14:tracePt t="396799" x="1693863" y="2193925"/>
          <p14:tracePt t="396816" x="1743075" y="2185988"/>
          <p14:tracePt t="396832" x="1779588" y="2157413"/>
          <p14:tracePt t="396850" x="1793875" y="2157413"/>
          <p14:tracePt t="396954" x="1771650" y="2157413"/>
          <p14:tracePt t="396963" x="1765300" y="2165350"/>
          <p14:tracePt t="396971" x="1743075" y="2179638"/>
          <p14:tracePt t="396978" x="1700213" y="2208213"/>
          <p14:tracePt t="396987" x="1614488" y="2257425"/>
          <p14:tracePt t="396998" x="1557338" y="2300288"/>
          <p14:tracePt t="397015" x="1479550" y="2386013"/>
          <p14:tracePt t="397033" x="1450975" y="2457450"/>
          <p14:tracePt t="397049" x="1414463" y="2528888"/>
          <p14:tracePt t="397066" x="1414463" y="2622550"/>
          <p14:tracePt t="397082" x="1414463" y="2708275"/>
          <p14:tracePt t="397099" x="1408113" y="2814638"/>
          <p14:tracePt t="397116" x="1408113" y="2908300"/>
          <p14:tracePt t="397132" x="1408113" y="2986088"/>
          <p14:tracePt t="397149" x="1408113" y="3071813"/>
          <p14:tracePt t="397165" x="1428750" y="3151188"/>
          <p14:tracePt t="397183" x="1450975" y="3222625"/>
          <p14:tracePt t="397198" x="1479550" y="3314700"/>
          <p14:tracePt t="397215" x="1500188" y="3414713"/>
          <p14:tracePt t="397231" x="1522413" y="3465513"/>
          <p14:tracePt t="397248" x="1543050" y="3536950"/>
          <p14:tracePt t="397265" x="1571625" y="3608388"/>
          <p14:tracePt t="397281" x="1579563" y="3657600"/>
          <p14:tracePt t="397281" x="1579563" y="3700463"/>
          <p14:tracePt t="397300" x="1593850" y="3765550"/>
          <p14:tracePt t="397316" x="1593850" y="3808413"/>
          <p14:tracePt t="397331" x="1614488" y="3857625"/>
          <p14:tracePt t="397348" x="1628775" y="3886200"/>
          <p14:tracePt t="397366" x="1628775" y="3914775"/>
          <p14:tracePt t="397381" x="1628775" y="3937000"/>
          <p14:tracePt t="397398" x="1643063" y="3971925"/>
          <p14:tracePt t="397415" x="1693863" y="4008438"/>
          <p14:tracePt t="397431" x="1771650" y="4057650"/>
          <p14:tracePt t="397449" x="1814513" y="4094163"/>
          <p14:tracePt t="397465" x="1857375" y="4137025"/>
          <p14:tracePt t="397482" x="1871663" y="4151313"/>
          <p14:tracePt t="397498" x="1879600" y="4165600"/>
          <p14:tracePt t="397514" x="1885950" y="4171950"/>
          <p14:tracePt t="397555" x="1893888" y="4179888"/>
          <p14:tracePt t="397563" x="1900238" y="4179888"/>
          <p14:tracePt t="397571" x="1928813" y="4179888"/>
          <p14:tracePt t="397585" x="1951038" y="4179888"/>
          <p14:tracePt t="397597" x="1979613" y="4179888"/>
          <p14:tracePt t="397615" x="2014538" y="4179888"/>
          <p14:tracePt t="397632" x="2043113" y="4179888"/>
          <p14:tracePt t="397648" x="2100263" y="4179888"/>
          <p14:tracePt t="397665" x="2171700" y="4179888"/>
          <p14:tracePt t="397681" x="2271713" y="4179888"/>
          <p14:tracePt t="397698" x="2379663" y="4179888"/>
          <p14:tracePt t="397714" x="2586038" y="4179888"/>
          <p14:tracePt t="397731" x="2708275" y="4179888"/>
          <p14:tracePt t="397747" x="2808288" y="4200525"/>
          <p14:tracePt t="397764" x="2865438" y="4208463"/>
          <p14:tracePt t="397781" x="2908300" y="4208463"/>
          <p14:tracePt t="397798" x="2936875" y="4208463"/>
          <p14:tracePt t="397815" x="2951163" y="4208463"/>
          <p14:tracePt t="397831" x="2979738" y="4208463"/>
          <p14:tracePt t="397848" x="3008313" y="4208463"/>
          <p14:tracePt t="397864" x="3051175" y="4208463"/>
          <p14:tracePt t="397881" x="3114675" y="4208463"/>
          <p14:tracePt t="397897" x="3165475" y="4208463"/>
          <p14:tracePt t="397913" x="3236913" y="4208463"/>
          <p14:tracePt t="397932" x="3279775" y="4208463"/>
          <p14:tracePt t="397947" x="3300413" y="4208463"/>
          <p14:tracePt t="397964" x="3328988" y="4208463"/>
          <p14:tracePt t="397981" x="3343275" y="4208463"/>
          <p14:tracePt t="397997" x="3357563" y="4208463"/>
          <p14:tracePt t="398014" x="3379788" y="4208463"/>
          <p14:tracePt t="398347" x="3386138" y="4208463"/>
          <p14:tracePt t="398355" x="3394075" y="4200525"/>
          <p14:tracePt t="398451" x="3400425" y="4200525"/>
          <p14:tracePt t="399259" x="3379788" y="4200525"/>
          <p14:tracePt t="399267" x="3351213" y="4194175"/>
          <p14:tracePt t="399286" x="3328988" y="4194175"/>
          <p14:tracePt t="399291" x="3322638" y="4186238"/>
          <p14:tracePt t="399298" x="3286125" y="4179888"/>
          <p14:tracePt t="399312" x="3251200" y="4157663"/>
          <p14:tracePt t="399329" x="3208338" y="4143375"/>
          <p14:tracePt t="399346" x="3151188" y="4100513"/>
          <p14:tracePt t="399362" x="3114675" y="4079875"/>
          <p14:tracePt t="399362" x="3086100" y="4057650"/>
          <p14:tracePt t="399380" x="3057525" y="4051300"/>
          <p14:tracePt t="399395" x="2994025" y="4008438"/>
          <p14:tracePt t="399413" x="2971800" y="4008438"/>
          <p14:tracePt t="399429" x="2951163" y="3986213"/>
          <p14:tracePt t="399447" x="2936875" y="3979863"/>
          <p14:tracePt t="399462" x="2914650" y="3971925"/>
          <p14:tracePt t="399478" x="2865438" y="3951288"/>
          <p14:tracePt t="399495" x="2843213" y="3937000"/>
          <p14:tracePt t="399511" x="2808288" y="3937000"/>
          <p14:tracePt t="399530" x="2779713" y="3929063"/>
          <p14:tracePt t="399545" x="2751138" y="3922713"/>
          <p14:tracePt t="399561" x="2708275" y="3900488"/>
          <p14:tracePt t="399578" x="2679700" y="3894138"/>
          <p14:tracePt t="399595" x="2665413" y="3886200"/>
          <p14:tracePt t="399642" x="2657475" y="3879850"/>
          <p14:tracePt t="399651" x="2643188" y="3865563"/>
          <p14:tracePt t="399659" x="2643188" y="3843338"/>
          <p14:tracePt t="399664" x="2628900" y="3808413"/>
          <p14:tracePt t="399678" x="2628900" y="3779838"/>
          <p14:tracePt t="399695" x="2622550" y="3757613"/>
          <p14:tracePt t="399711" x="2614613" y="3729038"/>
          <p14:tracePt t="399727" x="2593975" y="3708400"/>
          <p14:tracePt t="399745" x="2579688" y="3694113"/>
          <p14:tracePt t="399761" x="2557463" y="3679825"/>
          <p14:tracePt t="399778" x="2536825" y="3671888"/>
          <p14:tracePt t="399794" x="2479675" y="3671888"/>
          <p14:tracePt t="399812" x="2428875" y="3643313"/>
          <p14:tracePt t="399828" x="2386013" y="3636963"/>
          <p14:tracePt t="399845" x="2322513" y="3614738"/>
          <p14:tracePt t="399861" x="2236788" y="3586163"/>
          <p14:tracePt t="399878" x="2143125" y="3543300"/>
          <p14:tracePt t="399895" x="2057400" y="3514725"/>
          <p14:tracePt t="399911" x="1971675" y="3471863"/>
          <p14:tracePt t="399928" x="1928813" y="3443288"/>
          <p14:tracePt t="399945" x="1871663" y="3414713"/>
          <p14:tracePt t="399961" x="1851025" y="3394075"/>
          <p14:tracePt t="399978" x="1828800" y="3379788"/>
          <p14:tracePt t="399994" x="1765300" y="3322638"/>
          <p14:tracePt t="400011" x="1708150" y="3294063"/>
          <p14:tracePt t="400028" x="1679575" y="3265488"/>
          <p14:tracePt t="400045" x="1665288" y="3251200"/>
          <p14:tracePt t="400090" x="1665288" y="3243263"/>
          <p14:tracePt t="400099" x="1643063" y="3208338"/>
          <p14:tracePt t="400115" x="1643063" y="3200400"/>
          <p14:tracePt t="400123" x="1643063" y="3179763"/>
          <p14:tracePt t="400131" x="1636713" y="3122613"/>
          <p14:tracePt t="400131" x="1636713" y="3094038"/>
          <p14:tracePt t="400147" x="1636713" y="3079750"/>
          <p14:tracePt t="400160" x="1636713" y="3022600"/>
          <p14:tracePt t="400178" x="1636713" y="2986088"/>
          <p14:tracePt t="400178" x="1636713" y="2979738"/>
          <p14:tracePt t="400195" x="1636713" y="2965450"/>
          <p14:tracePt t="400210" x="1636713" y="2928938"/>
          <p14:tracePt t="400227" x="1636713" y="2914650"/>
          <p14:tracePt t="400243" x="1636713" y="2879725"/>
          <p14:tracePt t="400263" x="1643063" y="2836863"/>
          <p14:tracePt t="400277" x="1671638" y="2786063"/>
          <p14:tracePt t="400294" x="1693863" y="2743200"/>
          <p14:tracePt t="400311" x="1708150" y="2708275"/>
          <p14:tracePt t="400327" x="1743075" y="2679700"/>
          <p14:tracePt t="400344" x="1765300" y="2628900"/>
          <p14:tracePt t="400360" x="1828800" y="2543175"/>
          <p14:tracePt t="400377" x="1865313" y="2500313"/>
          <p14:tracePt t="400393" x="1893888" y="2465388"/>
          <p14:tracePt t="400410" x="1908175" y="2436813"/>
          <p14:tracePt t="400427" x="1936750" y="2400300"/>
          <p14:tracePt t="400444" x="1951038" y="2386013"/>
          <p14:tracePt t="400460" x="1979613" y="2357438"/>
          <p14:tracePt t="400476" x="2051050" y="2308225"/>
          <p14:tracePt t="400493" x="2093913" y="2279650"/>
          <p14:tracePt t="400509" x="2114550" y="2265363"/>
          <p14:tracePt t="400527" x="2143125" y="2257425"/>
          <p14:tracePt t="400543" x="2157413" y="2257425"/>
          <p14:tracePt t="400560" x="2193925" y="2257425"/>
          <p14:tracePt t="400577" x="2222500" y="2257425"/>
          <p14:tracePt t="400594" x="2257425" y="2257425"/>
          <p14:tracePt t="400610" x="2265363" y="2257425"/>
          <p14:tracePt t="400658" x="2271713" y="2257425"/>
          <p14:tracePt t="400658" x="2279650" y="2257425"/>
          <p14:tracePt t="400675" x="2293938" y="2257425"/>
          <p14:tracePt t="400683" x="2300288" y="2257425"/>
          <p14:tracePt t="400691" x="2308225" y="2257425"/>
          <p14:tracePt t="400699" x="2322513" y="2271713"/>
          <p14:tracePt t="400710" x="2351088" y="2271713"/>
          <p14:tracePt t="400726" x="2357438" y="2271713"/>
          <p14:tracePt t="400743" x="2379663" y="2271713"/>
          <p14:tracePt t="400759" x="2414588" y="2279650"/>
          <p14:tracePt t="400776" x="2436813" y="2286000"/>
          <p14:tracePt t="400793" x="2451100" y="2293938"/>
          <p14:tracePt t="400810" x="2508250" y="2328863"/>
          <p14:tracePt t="400827" x="2543175" y="2357438"/>
          <p14:tracePt t="400843" x="2557463" y="2371725"/>
          <p14:tracePt t="400860" x="2571750" y="2393950"/>
          <p14:tracePt t="400876" x="2579688" y="2408238"/>
          <p14:tracePt t="400893" x="2586038" y="2479675"/>
          <p14:tracePt t="400909" x="2608263" y="2551113"/>
          <p14:tracePt t="400926" x="2651125" y="2608263"/>
          <p14:tracePt t="400943" x="2651125" y="2671763"/>
          <p14:tracePt t="400959" x="2651125" y="2728913"/>
          <p14:tracePt t="400977" x="2651125" y="2786063"/>
          <p14:tracePt t="400993" x="2651125" y="2865438"/>
          <p14:tracePt t="401010" x="2651125" y="2951163"/>
          <p14:tracePt t="401026" x="2651125" y="3028950"/>
          <p14:tracePt t="401026" x="2651125" y="3057525"/>
          <p14:tracePt t="401043" x="2636838" y="3122613"/>
          <p14:tracePt t="401059" x="2636838" y="3157538"/>
          <p14:tracePt t="401076" x="2628900" y="3194050"/>
          <p14:tracePt t="401093" x="2600325" y="3251200"/>
          <p14:tracePt t="401109" x="2571750" y="3279775"/>
          <p14:tracePt t="401125" x="2551113" y="3308350"/>
          <p14:tracePt t="401142" x="2536825" y="3328988"/>
          <p14:tracePt t="401159" x="2508250" y="3365500"/>
          <p14:tracePt t="401175" x="2493963" y="3371850"/>
          <p14:tracePt t="401193" x="2465388" y="3379788"/>
          <p14:tracePt t="401209" x="2436813" y="3386138"/>
          <p14:tracePt t="401226" x="2414588" y="3408363"/>
          <p14:tracePt t="401242" x="2400300" y="3414713"/>
          <p14:tracePt t="401259" x="2379663" y="3422650"/>
          <p14:tracePt t="401276" x="2351088" y="3429000"/>
          <p14:tracePt t="401292" x="2314575" y="3451225"/>
          <p14:tracePt t="401309" x="2293938" y="3457575"/>
          <p14:tracePt t="401325" x="2271713" y="3457575"/>
          <p14:tracePt t="401343" x="2257425" y="3465513"/>
          <p14:tracePt t="401359" x="2257425" y="3486150"/>
          <p14:tracePt t="401376" x="2257425" y="3500438"/>
          <p14:tracePt t="401392" x="2257425" y="3529013"/>
          <p14:tracePt t="401410" x="2265363" y="3551238"/>
          <p14:tracePt t="401425" x="2293938" y="3579813"/>
          <p14:tracePt t="401443" x="2308225" y="3586163"/>
          <p14:tracePt t="401459" x="2328863" y="3608388"/>
          <p14:tracePt t="401476" x="2351088" y="3629025"/>
          <p14:tracePt t="401492" x="2365375" y="3671888"/>
          <p14:tracePt t="401508" x="2393950" y="3700463"/>
          <p14:tracePt t="401526" x="2400300" y="3708400"/>
          <p14:tracePt t="401542" x="2414588" y="3722688"/>
          <p14:tracePt t="401559" x="2422525" y="3722688"/>
          <p14:tracePt t="401575" x="2436813" y="3722688"/>
          <p14:tracePt t="401592" x="2451100" y="3736975"/>
          <p14:tracePt t="401609" x="2457450" y="3736975"/>
          <p14:tracePt t="401625" x="2471738" y="3736975"/>
          <p14:tracePt t="401625" x="2500313" y="3736975"/>
          <p14:tracePt t="401643" x="2528888" y="3743325"/>
          <p14:tracePt t="401659" x="2557463" y="3743325"/>
          <p14:tracePt t="401675" x="2571750" y="3743325"/>
          <p14:tracePt t="401730" x="2579688" y="3743325"/>
          <p14:tracePt t="401771" x="2586038" y="3743325"/>
          <p14:tracePt t="401787" x="2593975" y="3743325"/>
          <p14:tracePt t="401819" x="2608263" y="3743325"/>
          <p14:tracePt t="401899" x="2614613" y="3743325"/>
          <p14:tracePt t="402011" x="2622550" y="3743325"/>
          <p14:tracePt t="402018" x="2628900" y="3743325"/>
          <p14:tracePt t="402283" x="2636838" y="3736975"/>
          <p14:tracePt t="402386" x="2643188" y="3736975"/>
          <p14:tracePt t="402419" x="2651125" y="3736975"/>
          <p14:tracePt t="402435" x="2657475" y="3736975"/>
          <p14:tracePt t="402483" x="2679700" y="3729038"/>
          <p14:tracePt t="403011" x="2686050" y="3729038"/>
          <p14:tracePt t="403083" x="2693988" y="3729038"/>
          <p14:tracePt t="403427" x="2708275" y="3722688"/>
          <p14:tracePt t="403435" x="2722563" y="3722688"/>
          <p14:tracePt t="403443" x="2728913" y="3722688"/>
          <p14:tracePt t="403451" x="2736850" y="3722688"/>
          <p14:tracePt t="403457" x="2743200" y="3714750"/>
          <p14:tracePt t="403506" x="2751138" y="3708400"/>
          <p14:tracePt t="403524" x="2757488" y="3708400"/>
          <p14:tracePt t="403525" x="2765425" y="3708400"/>
          <p14:tracePt t="403539" x="2794000" y="3694113"/>
          <p14:tracePt t="403556" x="2843213" y="3686175"/>
          <p14:tracePt t="403572" x="2894013" y="3679825"/>
          <p14:tracePt t="403588" x="2914650" y="3657600"/>
          <p14:tracePt t="403606" x="3008313" y="3636963"/>
          <p14:tracePt t="403622" x="3143250" y="3594100"/>
          <p14:tracePt t="403639" x="3322638" y="3508375"/>
          <p14:tracePt t="403655" x="3522663" y="3443288"/>
          <p14:tracePt t="403672" x="3771900" y="3336925"/>
          <p14:tracePt t="403689" x="3994150" y="3236913"/>
          <p14:tracePt t="403706" x="4179888" y="3128963"/>
          <p14:tracePt t="403706" x="4251325" y="3094038"/>
          <p14:tracePt t="403723" x="4351338" y="3051175"/>
          <p14:tracePt t="403739" x="4522788" y="2943225"/>
          <p14:tracePt t="403755" x="4694238" y="2865438"/>
          <p14:tracePt t="403771" x="4808538" y="2808288"/>
          <p14:tracePt t="403789" x="4843463" y="2794000"/>
          <p14:tracePt t="403804" x="4872038" y="2765425"/>
          <p14:tracePt t="403822" x="4914900" y="2722563"/>
          <p14:tracePt t="403839" x="4979988" y="2651125"/>
          <p14:tracePt t="403855" x="5100638" y="2565400"/>
          <p14:tracePt t="403873" x="5272088" y="2428875"/>
          <p14:tracePt t="403889" x="5380038" y="2343150"/>
          <p14:tracePt t="403905" x="5486400" y="2279650"/>
          <p14:tracePt t="403922" x="5543550" y="2236788"/>
          <p14:tracePt t="403922" x="5557838" y="2228850"/>
          <p14:tracePt t="403939" x="5637213" y="2185988"/>
          <p14:tracePt t="403956" x="5694363" y="2171700"/>
          <p14:tracePt t="403973" x="5751513" y="2128838"/>
          <p14:tracePt t="403988" x="5808663" y="2100263"/>
          <p14:tracePt t="404005" x="5922963" y="2057400"/>
          <p14:tracePt t="404021" x="5994400" y="2036763"/>
          <p14:tracePt t="404038" x="6015038" y="2028825"/>
          <p14:tracePt t="404099" x="6029325" y="2014538"/>
          <p14:tracePt t="404115" x="6037263" y="2014538"/>
          <p14:tracePt t="404119" x="6057900" y="2014538"/>
          <p14:tracePt t="404138" x="6137275" y="1993900"/>
          <p14:tracePt t="404139" x="6194425" y="1965325"/>
          <p14:tracePt t="404155" x="6237288" y="1943100"/>
          <p14:tracePt t="404171" x="6243638" y="1943100"/>
          <p14:tracePt t="404282" x="6257925" y="1943100"/>
          <p14:tracePt t="404290" x="6272213" y="1943100"/>
          <p14:tracePt t="404298" x="6280150" y="1943100"/>
          <p14:tracePt t="404305" x="6300788" y="1943100"/>
          <p14:tracePt t="404347" x="6308725" y="1943100"/>
          <p14:tracePt t="404354" x="6323013" y="1943100"/>
          <p14:tracePt t="404370" x="6337300" y="1943100"/>
          <p14:tracePt t="404379" x="6343650" y="1943100"/>
          <p14:tracePt t="404387" x="6351588" y="1943100"/>
          <p14:tracePt t="404523" x="6357938" y="1943100"/>
          <p14:tracePt t="404539" x="6386513" y="1943100"/>
          <p14:tracePt t="404539" x="6415088" y="1943100"/>
          <p14:tracePt t="404555" x="6457950" y="1943100"/>
          <p14:tracePt t="404571" x="6515100" y="1943100"/>
          <p14:tracePt t="404587" x="6572250" y="1943100"/>
          <p14:tracePt t="404604" x="6615113" y="1943100"/>
          <p14:tracePt t="404620" x="6665913" y="1943100"/>
          <p14:tracePt t="404638" x="6694488" y="1943100"/>
          <p14:tracePt t="404654" x="6715125" y="1936750"/>
          <p14:tracePt t="404671" x="6723063" y="1936750"/>
          <p14:tracePt t="404739" x="6737350" y="1936750"/>
          <p14:tracePt t="404747" x="6757988" y="1914525"/>
          <p14:tracePt t="404755" x="6780213" y="1908175"/>
          <p14:tracePt t="404755" x="6808788" y="1900238"/>
          <p14:tracePt t="404771" x="6851650" y="1893888"/>
          <p14:tracePt t="404787" x="6865938" y="1893888"/>
          <p14:tracePt t="404804" x="6886575" y="1879600"/>
          <p14:tracePt t="404820" x="6908800" y="1879600"/>
          <p14:tracePt t="404837" x="6958013" y="1857375"/>
          <p14:tracePt t="404854" x="7023100" y="1851025"/>
          <p14:tracePt t="404870" x="7080250" y="1851025"/>
          <p14:tracePt t="404887" x="7115175" y="1828800"/>
          <p14:tracePt t="404904" x="7129463" y="1822450"/>
          <p14:tracePt t="404920" x="7172325" y="1814513"/>
          <p14:tracePt t="404937" x="7200900" y="1814513"/>
          <p14:tracePt t="404953" x="7272338" y="1800225"/>
          <p14:tracePt t="404970" x="7343775" y="1771650"/>
          <p14:tracePt t="404987" x="7358063" y="1771650"/>
          <p14:tracePt t="405003" x="7380288" y="1771650"/>
          <p14:tracePt t="405020" x="7394575" y="1757363"/>
          <p14:tracePt t="405083" x="7400925" y="1757363"/>
          <p14:tracePt t="405115" x="7429500" y="1751013"/>
          <p14:tracePt t="405155" x="7437438" y="1743075"/>
          <p14:tracePt t="405195" x="7443788" y="1743075"/>
          <p14:tracePt t="405306" x="7415213" y="1743075"/>
          <p14:tracePt t="405315" x="7408863" y="1751013"/>
          <p14:tracePt t="405323" x="7400925" y="1751013"/>
          <p14:tracePt t="405331" x="7394575" y="1751013"/>
          <p14:tracePt t="405339" x="7380288" y="1751013"/>
          <p14:tracePt t="405354" x="7337425" y="1765300"/>
          <p14:tracePt t="405387" x="7329488" y="1765300"/>
          <p14:tracePt t="405403" x="7286625" y="1779588"/>
          <p14:tracePt t="405420" x="7251700" y="1785938"/>
          <p14:tracePt t="405420" x="7215188" y="1785938"/>
          <p14:tracePt t="405436" x="7158038" y="1808163"/>
          <p14:tracePt t="405454" x="7100888" y="1828800"/>
          <p14:tracePt t="405470" x="7080250" y="1828800"/>
          <p14:tracePt t="405486" x="7037388" y="1836738"/>
          <p14:tracePt t="405503" x="7000875" y="1843088"/>
          <p14:tracePt t="405520" x="6943725" y="1857375"/>
          <p14:tracePt t="405536" x="6900863" y="1857375"/>
          <p14:tracePt t="405553" x="6858000" y="1871663"/>
          <p14:tracePt t="405570" x="6815138" y="1871663"/>
          <p14:tracePt t="405586" x="6772275" y="1871663"/>
          <p14:tracePt t="405603" x="6743700" y="1871663"/>
          <p14:tracePt t="405619" x="6694488" y="1885950"/>
          <p14:tracePt t="405636" x="6651625" y="1885950"/>
          <p14:tracePt t="405652" x="6629400" y="1885950"/>
          <p14:tracePt t="405669" x="6594475" y="1885950"/>
          <p14:tracePt t="405686" x="6572250" y="1885950"/>
          <p14:tracePt t="405702" x="6565900" y="1885950"/>
          <p14:tracePt t="405720" x="6543675" y="1885950"/>
          <p14:tracePt t="405736" x="6529388" y="1885950"/>
          <p14:tracePt t="405753" x="6480175" y="1885950"/>
          <p14:tracePt t="405769" x="6429375" y="1885950"/>
          <p14:tracePt t="405785" x="6372225" y="1879600"/>
          <p14:tracePt t="405803" x="6351588" y="1879600"/>
          <p14:tracePt t="405819" x="6329363" y="1879600"/>
          <p14:tracePt t="405858" x="6315075" y="1871663"/>
          <p14:tracePt t="405923" x="6286500" y="1871663"/>
          <p14:tracePt t="405931" x="6280150" y="1871663"/>
          <p14:tracePt t="405939" x="6251575" y="1871663"/>
          <p14:tracePt t="405952" x="6229350" y="1857375"/>
          <p14:tracePt t="405969" x="6208713" y="1843088"/>
          <p14:tracePt t="405986" x="6200775" y="1836738"/>
          <p14:tracePt t="406002" x="6194425" y="1828800"/>
          <p14:tracePt t="406019" x="6186488" y="1828800"/>
          <p14:tracePt t="406035" x="6165850" y="1822450"/>
          <p14:tracePt t="406052" x="6151563" y="1800225"/>
          <p14:tracePt t="406069" x="6143625" y="1793875"/>
          <p14:tracePt t="406123" x="6129338" y="1785938"/>
          <p14:tracePt t="406139" x="6122988" y="1779588"/>
          <p14:tracePt t="406155" x="6108700" y="1765300"/>
          <p14:tracePt t="406171" x="6100763" y="1757363"/>
          <p14:tracePt t="406171" x="6086475" y="1751013"/>
          <p14:tracePt t="406187" x="6072188" y="1736725"/>
          <p14:tracePt t="406202" x="6051550" y="1700213"/>
          <p14:tracePt t="406219" x="6037263" y="1693863"/>
          <p14:tracePt t="406235" x="6029325" y="1685925"/>
          <p14:tracePt t="406283" x="6029325" y="1671638"/>
          <p14:tracePt t="406291" x="6022975" y="1657350"/>
          <p14:tracePt t="406299" x="6022975" y="1651000"/>
          <p14:tracePt t="406307" x="6022975" y="1628775"/>
          <p14:tracePt t="406319" x="6022975" y="1600200"/>
          <p14:tracePt t="406335" x="6022975" y="1593850"/>
          <p14:tracePt t="406352" x="6022975" y="1571625"/>
          <p14:tracePt t="406369" x="6022975" y="1565275"/>
          <p14:tracePt t="406385" x="6022975" y="1543050"/>
          <p14:tracePt t="406401" x="6022975" y="1536700"/>
          <p14:tracePt t="406418" x="6072188" y="1485900"/>
          <p14:tracePt t="406436" x="6086475" y="1471613"/>
          <p14:tracePt t="406452" x="6115050" y="1450975"/>
          <p14:tracePt t="406469" x="6129338" y="1443038"/>
          <p14:tracePt t="406515" x="6137275" y="1443038"/>
          <p14:tracePt t="406523" x="6151563" y="1443038"/>
          <p14:tracePt t="406536" x="6157913" y="1443038"/>
          <p14:tracePt t="406537" x="6200775" y="1443038"/>
          <p14:tracePt t="406551" x="6272213" y="1443038"/>
          <p14:tracePt t="406568" x="6357938" y="1443038"/>
          <p14:tracePt t="406585" x="6451600" y="1443038"/>
          <p14:tracePt t="406601" x="6551613" y="1443038"/>
          <p14:tracePt t="406618" x="6637338" y="1443038"/>
          <p14:tracePt t="406635" x="6729413" y="1443038"/>
          <p14:tracePt t="406652" x="6757988" y="1443038"/>
          <p14:tracePt t="406668" x="6786563" y="1443038"/>
          <p14:tracePt t="406685" x="6815138" y="1443038"/>
          <p14:tracePt t="406701" x="6829425" y="1443038"/>
          <p14:tracePt t="406717" x="6865938" y="1443038"/>
          <p14:tracePt t="406734" x="6894513" y="1443038"/>
          <p14:tracePt t="406750" x="6937375" y="1443038"/>
          <p14:tracePt t="406769" x="6980238" y="1443038"/>
          <p14:tracePt t="406784" x="7008813" y="1443038"/>
          <p14:tracePt t="406802" x="7029450" y="1443038"/>
          <p14:tracePt t="406817" x="7037388" y="1443038"/>
          <p14:tracePt t="406859" x="7043738" y="1443038"/>
          <p14:tracePt t="406867" x="7058025" y="1443038"/>
          <p14:tracePt t="406869" x="7065963" y="1443038"/>
          <p14:tracePt t="406884" x="7080250" y="1443038"/>
          <p14:tracePt t="406901" x="7094538" y="1443038"/>
          <p14:tracePt t="406918" x="7115175" y="1443038"/>
          <p14:tracePt t="406934" x="7137400" y="1443038"/>
          <p14:tracePt t="406951" x="7151688" y="1443038"/>
          <p14:tracePt t="406968" x="7172325" y="1443038"/>
          <p14:tracePt t="406985" x="7186613" y="1443038"/>
          <p14:tracePt t="407001" x="7200900" y="1450975"/>
          <p14:tracePt t="407018" x="7223125" y="1450975"/>
          <p14:tracePt t="407034" x="7243763" y="1457325"/>
          <p14:tracePt t="407051" x="7272338" y="1465263"/>
          <p14:tracePt t="407067" x="7300913" y="1485900"/>
          <p14:tracePt t="407084" x="7315200" y="1493838"/>
          <p14:tracePt t="407101" x="7329488" y="1493838"/>
          <p14:tracePt t="407117" x="7337425" y="1500188"/>
          <p14:tracePt t="407134" x="7343775" y="1500188"/>
          <p14:tracePt t="407151" x="7372350" y="1508125"/>
          <p14:tracePt t="407168" x="7400925" y="1536700"/>
          <p14:tracePt t="407184" x="7423150" y="1543050"/>
          <p14:tracePt t="407201" x="7429500" y="1543050"/>
          <p14:tracePt t="407217" x="7451725" y="1550988"/>
          <p14:tracePt t="407234" x="7458075" y="1550988"/>
          <p14:tracePt t="407266" x="7472363" y="1565275"/>
          <p14:tracePt t="407267" x="7480300" y="1571625"/>
          <p14:tracePt t="407284" x="7494588" y="1585913"/>
          <p14:tracePt t="407300" x="7494588" y="1593850"/>
          <p14:tracePt t="407355" x="7494588" y="1600200"/>
          <p14:tracePt t="407363" x="7500938" y="1608138"/>
          <p14:tracePt t="407395" x="7500938" y="1628775"/>
          <p14:tracePt t="407403" x="7494588" y="1643063"/>
          <p14:tracePt t="407417" x="7486650" y="1651000"/>
          <p14:tracePt t="407424" x="7472363" y="1657350"/>
          <p14:tracePt t="407433" x="7437438" y="1671638"/>
          <p14:tracePt t="407450" x="7408863" y="1693863"/>
          <p14:tracePt t="407467" x="7380288" y="1700213"/>
          <p14:tracePt t="407484" x="7343775" y="1708150"/>
          <p14:tracePt t="407501" x="7315200" y="1728788"/>
          <p14:tracePt t="407516" x="7272338" y="1736725"/>
          <p14:tracePt t="407533" x="7208838" y="1736725"/>
          <p14:tracePt t="407549" x="7165975" y="1743075"/>
          <p14:tracePt t="407566" x="7123113" y="1743075"/>
          <p14:tracePt t="407584" x="7100888" y="1743075"/>
          <p14:tracePt t="407599" x="7072313" y="1743075"/>
          <p14:tracePt t="407617" x="7043738" y="1751013"/>
          <p14:tracePt t="407633" x="7029450" y="1757363"/>
          <p14:tracePt t="407633" x="7023100" y="1765300"/>
          <p14:tracePt t="407667" x="7000875" y="1765300"/>
          <p14:tracePt t="407667" x="6980238" y="1765300"/>
          <p14:tracePt t="407683" x="6951663" y="1765300"/>
          <p14:tracePt t="407700" x="6900863" y="1779588"/>
          <p14:tracePt t="407716" x="6865938" y="1785938"/>
          <p14:tracePt t="407732" x="6837363" y="1785938"/>
          <p14:tracePt t="407750" x="6815138" y="1793875"/>
          <p14:tracePt t="407767" x="6786563" y="1793875"/>
          <p14:tracePt t="407782" x="6772275" y="1793875"/>
          <p14:tracePt t="407799" x="6757988" y="1793875"/>
          <p14:tracePt t="407816" x="6743700" y="1793875"/>
          <p14:tracePt t="407833" x="6737350" y="1793875"/>
          <p14:tracePt t="407850" x="6723063" y="1793875"/>
          <p14:tracePt t="407866" x="6672263" y="1793875"/>
          <p14:tracePt t="407883" x="6643688" y="1793875"/>
          <p14:tracePt t="407900" x="6615113" y="1793875"/>
          <p14:tracePt t="407917" x="6600825" y="1793875"/>
          <p14:tracePt t="407933" x="6586538" y="1793875"/>
          <p14:tracePt t="407950" x="6580188" y="1793875"/>
          <p14:tracePt t="407966" x="6565900" y="1793875"/>
          <p14:tracePt t="407983" x="6557963" y="1793875"/>
          <p14:tracePt t="408000" x="6551613" y="1793875"/>
          <p14:tracePt t="408051" x="6543675" y="1793875"/>
          <p14:tracePt t="408163" x="6529388" y="1793875"/>
          <p14:tracePt t="408243" x="6523038" y="1793875"/>
          <p14:tracePt t="408259" x="6515100" y="1793875"/>
          <p14:tracePt t="408290" x="6508750" y="1793875"/>
          <p14:tracePt t="408299" x="6494463" y="1793875"/>
          <p14:tracePt t="408307" x="6480175" y="1793875"/>
          <p14:tracePt t="408316" x="6457950" y="1808163"/>
          <p14:tracePt t="408332" x="6423025" y="1822450"/>
          <p14:tracePt t="408349" x="6380163" y="1836738"/>
          <p14:tracePt t="408365" x="6315075" y="1871663"/>
          <p14:tracePt t="408381" x="6180138" y="1943100"/>
          <p14:tracePt t="408399" x="5980113" y="2085975"/>
          <p14:tracePt t="408415" x="5786438" y="2214563"/>
          <p14:tracePt t="408433" x="5629275" y="2336800"/>
          <p14:tracePt t="408449" x="5494338" y="2465388"/>
          <p14:tracePt t="408465" x="5351463" y="2565400"/>
          <p14:tracePt t="408482" x="5200650" y="2679700"/>
          <p14:tracePt t="408498" x="5137150" y="2743200"/>
          <p14:tracePt t="408516" x="5029200" y="2851150"/>
          <p14:tracePt t="408531" x="4937125" y="2943225"/>
          <p14:tracePt t="408548" x="4765675" y="3079750"/>
          <p14:tracePt t="408564" x="4594225" y="3194050"/>
          <p14:tracePt t="408582" x="4400550" y="3314700"/>
          <p14:tracePt t="408598" x="4286250" y="3379788"/>
          <p14:tracePt t="408615" x="4200525" y="3429000"/>
          <p14:tracePt t="408632" x="4079875" y="3494088"/>
          <p14:tracePt t="408648" x="3965575" y="3536950"/>
          <p14:tracePt t="408664" x="3829050" y="3600450"/>
          <p14:tracePt t="408682" x="3665538" y="3651250"/>
          <p14:tracePt t="408682" x="3608388" y="3671888"/>
          <p14:tracePt t="408699" x="3494088" y="3694113"/>
          <p14:tracePt t="408714" x="3379788" y="3714750"/>
          <p14:tracePt t="408732" x="3271838" y="3729038"/>
          <p14:tracePt t="408748" x="3179763" y="3736975"/>
          <p14:tracePt t="408765" x="3086100" y="3751263"/>
          <p14:tracePt t="408782" x="3008313" y="3765550"/>
          <p14:tracePt t="408799" x="2951163" y="3765550"/>
          <p14:tracePt t="408815" x="2894013" y="3779838"/>
          <p14:tracePt t="408831" x="2851150" y="3779838"/>
          <p14:tracePt t="408850" x="2800350" y="3786188"/>
          <p14:tracePt t="408865" x="2728913" y="3794125"/>
          <p14:tracePt t="408882" x="2657475" y="3794125"/>
          <p14:tracePt t="408897" x="2614613" y="3814763"/>
          <p14:tracePt t="408915" x="2608263" y="3814763"/>
          <p14:tracePt t="408954" x="2586038" y="3822700"/>
          <p14:tracePt t="408962" x="2571750" y="3822700"/>
          <p14:tracePt t="408980" x="2557463" y="3822700"/>
          <p14:tracePt t="408984" x="2522538" y="3822700"/>
          <p14:tracePt t="408997" x="2514600" y="3829050"/>
          <p14:tracePt t="409275" x="2514600" y="3836988"/>
          <p14:tracePt t="409282" x="2500313" y="3836988"/>
          <p14:tracePt t="409299" x="2493963" y="3836988"/>
          <p14:tracePt t="409315" x="2479675" y="3851275"/>
          <p14:tracePt t="409319" x="2465388" y="3851275"/>
          <p14:tracePt t="409331" x="2443163" y="3857625"/>
          <p14:tracePt t="409347" x="2422525" y="3857625"/>
          <p14:tracePt t="409364" x="2414588" y="3857625"/>
          <p14:tracePt t="409403" x="2408238" y="3857625"/>
          <p14:tracePt t="409414" x="2386013" y="3857625"/>
          <p14:tracePt t="409414" x="2379663" y="3857625"/>
          <p14:tracePt t="409577" x="2357438" y="3857625"/>
          <p14:tracePt t="409595" x="2343150" y="3851275"/>
          <p14:tracePt t="409611" x="2328863" y="3843338"/>
          <p14:tracePt t="409616" x="2322513" y="3836988"/>
          <p14:tracePt t="409631" x="2271713" y="3800475"/>
          <p14:tracePt t="409647" x="2257425" y="3786188"/>
          <p14:tracePt t="409664" x="2243138" y="3771900"/>
          <p14:tracePt t="409706" x="2236788" y="3757613"/>
          <p14:tracePt t="409739" x="2222500" y="3757613"/>
          <p14:tracePt t="409747" x="2214563" y="3757613"/>
          <p14:tracePt t="409755" x="2200275" y="3751263"/>
          <p14:tracePt t="409786" x="2193925" y="3743325"/>
          <p14:tracePt t="409802" x="2193925" y="3736975"/>
          <p14:tracePt t="409803" x="2185988" y="3729038"/>
          <p14:tracePt t="409813" x="2185988" y="3722688"/>
          <p14:tracePt t="409830" x="2185988" y="3708400"/>
          <p14:tracePt t="409847" x="2185988" y="3700463"/>
          <p14:tracePt t="409863" x="2185988" y="3694113"/>
          <p14:tracePt t="409906" x="2185988" y="3686175"/>
          <p14:tracePt t="409913" x="2200275" y="3679825"/>
          <p14:tracePt t="409930" x="2214563" y="3665538"/>
          <p14:tracePt t="409930" x="2257425" y="3657600"/>
          <p14:tracePt t="409947" x="2279650" y="3651250"/>
          <p14:tracePt t="409964" x="2293938" y="3651250"/>
          <p14:tracePt t="409979" x="2314575" y="3643313"/>
          <p14:tracePt t="409996" x="2328863" y="3636963"/>
          <p14:tracePt t="410013" x="2336800" y="3636963"/>
          <p14:tracePt t="410058" x="2351088" y="3636963"/>
          <p14:tracePt t="410107" x="2371725" y="3636963"/>
          <p14:tracePt t="410114" x="2393950" y="3636963"/>
          <p14:tracePt t="410122" x="2408238" y="3636963"/>
          <p14:tracePt t="410135" x="2422525" y="3636963"/>
          <p14:tracePt t="410146" x="2428875" y="3665538"/>
          <p14:tracePt t="410202" x="2436813" y="3671888"/>
          <p14:tracePt t="410210" x="2443163" y="3671888"/>
          <p14:tracePt t="410215" x="2465388" y="3643313"/>
          <p14:tracePt t="410229" x="2471738" y="3600450"/>
          <p14:tracePt t="410246" x="2493963" y="3571875"/>
          <p14:tracePt t="410265" x="2522538" y="3565525"/>
          <p14:tracePt t="410279" x="2565400" y="3543300"/>
          <p14:tracePt t="410296" x="2571750" y="3543300"/>
          <p14:tracePt t="410312" x="2579688" y="3536950"/>
          <p14:tracePt t="410346" x="2586038" y="3529013"/>
          <p14:tracePt t="410347" x="2614613" y="3529013"/>
          <p14:tracePt t="410363" x="2643188" y="3529013"/>
          <p14:tracePt t="410379" x="2700338" y="3529013"/>
          <p14:tracePt t="410396" x="2743200" y="3522663"/>
          <p14:tracePt t="410413" x="2779713" y="3522663"/>
          <p14:tracePt t="410429" x="2794000" y="3514725"/>
          <p14:tracePt t="410447" x="2800350" y="3514725"/>
          <p14:tracePt t="410462" x="2814638" y="3508375"/>
          <p14:tracePt t="410480" x="2828925" y="3500438"/>
          <p14:tracePt t="410496" x="2828925" y="3479800"/>
          <p14:tracePt t="410513" x="2828925" y="3436938"/>
          <p14:tracePt t="410529" x="2828925" y="3400425"/>
          <p14:tracePt t="410546" x="2814638" y="3386138"/>
          <p14:tracePt t="410562" x="2800350" y="3371850"/>
          <p14:tracePt t="410579" x="2794000" y="3371850"/>
          <p14:tracePt t="410596" x="2757488" y="3371850"/>
          <p14:tracePt t="410612" x="2743200" y="3371850"/>
          <p14:tracePt t="410629" x="2714625" y="3371850"/>
          <p14:tracePt t="410646" x="2657475" y="3386138"/>
          <p14:tracePt t="410663" x="2636838" y="3408363"/>
          <p14:tracePt t="410679" x="2614613" y="3443288"/>
          <p14:tracePt t="410695" x="2614613" y="3451225"/>
          <p14:tracePt t="410747" x="2614613" y="3457575"/>
          <p14:tracePt t="410754" x="2622550" y="3465513"/>
          <p14:tracePt t="410763" x="2628900" y="3465513"/>
          <p14:tracePt t="410763" x="2651125" y="3465513"/>
          <p14:tracePt t="410780" x="2665413" y="3465513"/>
          <p14:tracePt t="410795" x="2679700" y="3465513"/>
          <p14:tracePt t="410812" x="2700338" y="3451225"/>
          <p14:tracePt t="410828" x="2700338" y="3408363"/>
          <p14:tracePt t="410847" x="2700338" y="3379788"/>
          <p14:tracePt t="410862" x="2686050" y="3343275"/>
          <p14:tracePt t="410879" x="2679700" y="3336925"/>
          <p14:tracePt t="410895" x="2665413" y="3322638"/>
          <p14:tracePt t="410912" x="2651125" y="3322638"/>
          <p14:tracePt t="410929" x="2622550" y="3322638"/>
          <p14:tracePt t="410945" x="2600325" y="3322638"/>
          <p14:tracePt t="410962" x="2600325" y="3365500"/>
          <p14:tracePt t="410978" x="2622550" y="3422650"/>
          <p14:tracePt t="410996" x="2665413" y="3451225"/>
          <p14:tracePt t="411011" x="2686050" y="3465513"/>
          <p14:tracePt t="411029" x="2693988" y="3465513"/>
          <p14:tracePt t="411075" x="2708275" y="3465513"/>
          <p14:tracePt t="411083" x="2728913" y="3465513"/>
          <p14:tracePt t="411091" x="2751138" y="3451225"/>
          <p14:tracePt t="411099" x="2751138" y="3422650"/>
          <p14:tracePt t="411112" x="2751138" y="3400425"/>
          <p14:tracePt t="411128" x="2751138" y="3371850"/>
          <p14:tracePt t="411145" x="2714625" y="3357563"/>
          <p14:tracePt t="411161" x="2686050" y="3351213"/>
          <p14:tracePt t="411179" x="2671763" y="3351213"/>
          <p14:tracePt t="411218" x="2665413" y="3365500"/>
          <p14:tracePt t="411226" x="2665413" y="3400425"/>
          <p14:tracePt t="411234" x="2665413" y="3443288"/>
          <p14:tracePt t="411244" x="2679700" y="3465513"/>
          <p14:tracePt t="411261" x="2693988" y="3500438"/>
          <p14:tracePt t="411278" x="2708275" y="3514725"/>
          <p14:tracePt t="411315" x="2714625" y="3514725"/>
          <p14:tracePt t="411323" x="2728913" y="3514725"/>
          <p14:tracePt t="411354" x="2743200" y="3508375"/>
          <p14:tracePt t="411362" x="2743200" y="3465513"/>
          <p14:tracePt t="411363" x="2728913" y="3436938"/>
          <p14:tracePt t="411378" x="2693988" y="3400425"/>
          <p14:tracePt t="411395" x="2665413" y="3394075"/>
          <p14:tracePt t="411412" x="2651125" y="3394075"/>
          <p14:tracePt t="411428" x="2614613" y="3394075"/>
          <p14:tracePt t="411445" x="2608263" y="3394075"/>
          <p14:tracePt t="411460" x="2593975" y="3394075"/>
          <p14:tracePt t="411477" x="2579688" y="3422650"/>
          <p14:tracePt t="411494" x="2579688" y="3465513"/>
          <p14:tracePt t="411511" x="2579688" y="3494088"/>
          <p14:tracePt t="411527" x="2579688" y="3500438"/>
          <p14:tracePt t="411543" x="2586038" y="3500438"/>
          <p14:tracePt t="411560" x="2614613" y="3500438"/>
          <p14:tracePt t="411577" x="2671763" y="3486150"/>
          <p14:tracePt t="411577" x="2693988" y="3443288"/>
          <p14:tracePt t="411595" x="2728913" y="3408363"/>
          <p14:tracePt t="411611" x="2728913" y="3394075"/>
          <p14:tracePt t="411628" x="2728913" y="3386138"/>
          <p14:tracePt t="411667" x="2728913" y="3379788"/>
          <p14:tracePt t="411677" x="2700338" y="3379788"/>
          <p14:tracePt t="411683" x="2628900" y="3379788"/>
          <p14:tracePt t="411696" x="2528888" y="3414713"/>
          <p14:tracePt t="411710" x="2457450" y="3479800"/>
          <p14:tracePt t="411727" x="2436813" y="3514725"/>
          <p14:tracePt t="411744" x="2436813" y="3557588"/>
          <p14:tracePt t="411760" x="2436813" y="3594100"/>
          <p14:tracePt t="411777" x="2436813" y="3629025"/>
          <p14:tracePt t="411810" x="2414588" y="3665538"/>
          <p14:tracePt t="411811" x="2379663" y="3694113"/>
          <p14:tracePt t="411826" x="2351088" y="3722688"/>
          <p14:tracePt t="411844" x="2328863" y="3736975"/>
          <p14:tracePt t="411860" x="2322513" y="3743325"/>
          <p14:tracePt t="411899" x="2308225" y="3743325"/>
          <p14:tracePt t="411910" x="2286000" y="3743325"/>
          <p14:tracePt t="411911" x="2265363" y="3743325"/>
          <p14:tracePt t="411927" x="2222500" y="3743325"/>
          <p14:tracePt t="411943" x="2179638" y="3743325"/>
          <p14:tracePt t="411961" x="2157413" y="3743325"/>
          <p14:tracePt t="411976" x="2122488" y="3743325"/>
          <p14:tracePt t="411994" x="2093913" y="3743325"/>
          <p14:tracePt t="412010" x="2043113" y="3743325"/>
          <p14:tracePt t="412027" x="2008188" y="3743325"/>
          <p14:tracePt t="412044" x="1971675" y="3743325"/>
          <p14:tracePt t="412060" x="1928813" y="3743325"/>
          <p14:tracePt t="412077" x="1885950" y="3743325"/>
          <p14:tracePt t="412093" x="1843088" y="3743325"/>
          <p14:tracePt t="412110" x="1822450" y="3743325"/>
          <p14:tracePt t="412126" x="1785938" y="3743325"/>
          <p14:tracePt t="412143" x="1779588" y="3743325"/>
          <p14:tracePt t="412159" x="1765300" y="3743325"/>
          <p14:tracePt t="412176" x="1757363" y="3743325"/>
          <p14:tracePt t="412279" x="1793875" y="3743325"/>
          <p14:tracePt t="412299" x="1808163" y="3743325"/>
          <p14:tracePt t="412306" x="1836738" y="3743325"/>
          <p14:tracePt t="412314" x="1914525" y="3765550"/>
          <p14:tracePt t="412328" x="1985963" y="3765550"/>
          <p14:tracePt t="412343" x="2051050" y="3771900"/>
          <p14:tracePt t="412359" x="2143125" y="3771900"/>
          <p14:tracePt t="412377" x="2185988" y="3771900"/>
          <p14:tracePt t="412393" x="2236788" y="3771900"/>
          <p14:tracePt t="412393" x="2243138" y="3771900"/>
          <p14:tracePt t="412411" x="2251075" y="3771900"/>
          <p14:tracePt t="412426" x="2293938" y="3771900"/>
          <p14:tracePt t="412444" x="2343150" y="3765550"/>
          <p14:tracePt t="412459" x="2357438" y="3765550"/>
          <p14:tracePt t="412476" x="2365375" y="3757613"/>
          <p14:tracePt t="412603" x="2336800" y="3757613"/>
          <p14:tracePt t="412611" x="2286000" y="3757613"/>
          <p14:tracePt t="412619" x="2179638" y="3757613"/>
          <p14:tracePt t="412628" x="2043113" y="3757613"/>
          <p14:tracePt t="412643" x="1957388" y="3771900"/>
          <p14:tracePt t="412660" x="1908175" y="3779838"/>
          <p14:tracePt t="412676" x="1865313" y="3786188"/>
          <p14:tracePt t="412692" x="1822450" y="3786188"/>
          <p14:tracePt t="412710" x="1785938" y="3786188"/>
          <p14:tracePt t="412726" x="1779588" y="3786188"/>
          <p14:tracePt t="412743" x="1765300" y="3786188"/>
          <p14:tracePt t="412759" x="1722438" y="3786188"/>
          <p14:tracePt t="412776" x="1679575" y="3779838"/>
          <p14:tracePt t="412793" x="1608138" y="3751263"/>
          <p14:tracePt t="412809" x="1571625" y="3722688"/>
          <p14:tracePt t="412825" x="1514475" y="3679825"/>
          <p14:tracePt t="412825" x="1493838" y="3665538"/>
          <p14:tracePt t="412843" x="1457325" y="3629025"/>
          <p14:tracePt t="412859" x="1428750" y="3586163"/>
          <p14:tracePt t="412875" x="1414463" y="3536950"/>
          <p14:tracePt t="412892" x="1400175" y="3457575"/>
          <p14:tracePt t="412908" x="1400175" y="3379788"/>
          <p14:tracePt t="412926" x="1400175" y="3271838"/>
          <p14:tracePt t="412942" x="1400175" y="3186113"/>
          <p14:tracePt t="412959" x="1400175" y="3128963"/>
          <p14:tracePt t="412975" x="1408113" y="3057525"/>
          <p14:tracePt t="412992" x="1443038" y="2994025"/>
          <p14:tracePt t="413009" x="1471613" y="2922588"/>
          <p14:tracePt t="413025" x="1528763" y="2836863"/>
          <p14:tracePt t="413025" x="1543050" y="2822575"/>
          <p14:tracePt t="413043" x="1585913" y="2786063"/>
          <p14:tracePt t="413059" x="1628775" y="2757488"/>
          <p14:tracePt t="413075" x="1636713" y="2751138"/>
          <p14:tracePt t="413093" x="1714500" y="2700338"/>
          <p14:tracePt t="413109" x="1793875" y="2643188"/>
          <p14:tracePt t="413126" x="1871663" y="2593975"/>
          <p14:tracePt t="413143" x="1928813" y="2528888"/>
          <p14:tracePt t="413159" x="1971675" y="2508250"/>
          <p14:tracePt t="413175" x="2022475" y="2479675"/>
          <p14:tracePt t="413192" x="2071688" y="2436813"/>
          <p14:tracePt t="413208" x="2114550" y="2408238"/>
          <p14:tracePt t="413226" x="2136775" y="2393950"/>
          <p14:tracePt t="413283" x="2165350" y="2400300"/>
          <p14:tracePt t="413291" x="2179638" y="2465388"/>
          <p14:tracePt t="413294" x="2200275" y="2528888"/>
          <p14:tracePt t="413308" x="2200275" y="2708275"/>
          <p14:tracePt t="413325" x="2200275" y="2914650"/>
          <p14:tracePt t="413342" x="2200275" y="3165475"/>
          <p14:tracePt t="413358" x="2200275" y="3357563"/>
          <p14:tracePt t="413375" x="2200275" y="3465513"/>
          <p14:tracePt t="413391" x="2208213" y="3529013"/>
          <p14:tracePt t="413409" x="2208213" y="3543300"/>
          <p14:tracePt t="413424" x="2208213" y="3557588"/>
          <p14:tracePt t="413466" x="2208213" y="3571875"/>
          <p14:tracePt t="413474" x="2208213" y="3579813"/>
          <p14:tracePt t="413480" x="2208213" y="3614738"/>
          <p14:tracePt t="413492" x="2185988" y="3643313"/>
          <p14:tracePt t="413507" x="2157413" y="3671888"/>
          <p14:tracePt t="413524" x="2157413" y="3686175"/>
          <p14:tracePt t="413579" x="2143125" y="3714750"/>
          <p14:tracePt t="413595" x="2136775" y="3722688"/>
          <p14:tracePt t="413603" x="2122488" y="3729038"/>
          <p14:tracePt t="413619" x="2100263" y="3736975"/>
          <p14:tracePt t="413628" x="2085975" y="3736975"/>
          <p14:tracePt t="413641" x="2057400" y="3751263"/>
          <p14:tracePt t="413657" x="2036763" y="3751263"/>
          <p14:tracePt t="413674" x="1979613" y="3751263"/>
          <p14:tracePt t="413691" x="1943100" y="3751263"/>
          <p14:tracePt t="413708" x="1900238" y="3743325"/>
          <p14:tracePt t="413724" x="1885950" y="3743325"/>
          <p14:tracePt t="413741" x="1871663" y="3743325"/>
          <p14:tracePt t="413757" x="1857375" y="3743325"/>
          <p14:tracePt t="413774" x="1822450" y="3743325"/>
          <p14:tracePt t="413790" x="1757363" y="3751263"/>
          <p14:tracePt t="413807" x="1714500" y="3765550"/>
          <p14:tracePt t="413825" x="1679575" y="3765550"/>
          <p14:tracePt t="413840" x="1643063" y="3765550"/>
          <p14:tracePt t="413840" x="1636713" y="3765550"/>
          <p14:tracePt t="413859" x="1614488" y="3765550"/>
          <p14:tracePt t="413874" x="1550988" y="3757613"/>
          <p14:tracePt t="413892" x="1493838" y="3729038"/>
          <p14:tracePt t="413908" x="1428750" y="3694113"/>
          <p14:tracePt t="413924" x="1343025" y="3600450"/>
          <p14:tracePt t="413940" x="1271588" y="3486150"/>
          <p14:tracePt t="413957" x="1208088" y="3351213"/>
          <p14:tracePt t="413974" x="1143000" y="3214688"/>
          <p14:tracePt t="413990" x="1065213" y="3094038"/>
          <p14:tracePt t="414008" x="957263" y="2936875"/>
          <p14:tracePt t="414024" x="893763" y="2786063"/>
          <p14:tracePt t="414041" x="836613" y="2657475"/>
          <p14:tracePt t="414057" x="836613" y="2551113"/>
          <p14:tracePt t="414074" x="836613" y="2457450"/>
          <p14:tracePt t="414091" x="885825" y="2343150"/>
          <p14:tracePt t="414107" x="936625" y="2293938"/>
          <p14:tracePt t="414124" x="971550" y="2257425"/>
          <p14:tracePt t="414140" x="1028700" y="2222500"/>
          <p14:tracePt t="414157" x="1079500" y="2200275"/>
          <p14:tracePt t="414174" x="1185863" y="2157413"/>
          <p14:tracePt t="414191" x="1350963" y="2108200"/>
          <p14:tracePt t="414206" x="1636713" y="2022475"/>
          <p14:tracePt t="414223" x="2014538" y="1928813"/>
          <p14:tracePt t="414240" x="2257425" y="1843088"/>
          <p14:tracePt t="414257" x="2371725" y="1808163"/>
          <p14:tracePt t="414257" x="2393950" y="1800225"/>
          <p14:tracePt t="414347" x="2400300" y="1800225"/>
          <p14:tracePt t="414355" x="2400300" y="1808163"/>
          <p14:tracePt t="414363" x="2400300" y="1836738"/>
          <p14:tracePt t="414373" x="2400300" y="1908175"/>
          <p14:tracePt t="414390" x="2343150" y="2065338"/>
          <p14:tracePt t="414407" x="2208213" y="2236788"/>
          <p14:tracePt t="414423" x="2128838" y="2422525"/>
          <p14:tracePt t="414440" x="2093913" y="2600325"/>
          <p14:tracePt t="414458" x="2093913" y="2794000"/>
          <p14:tracePt t="414473" x="2079625" y="2965450"/>
          <p14:tracePt t="414473" x="2079625" y="3036888"/>
          <p14:tracePt t="414491" x="2079625" y="3122613"/>
          <p14:tracePt t="414506" x="2079625" y="3328988"/>
          <p14:tracePt t="414524" x="2093913" y="3457575"/>
          <p14:tracePt t="414539" x="2171700" y="3508375"/>
          <p14:tracePt t="414556" x="2286000" y="3571875"/>
          <p14:tracePt t="414573" x="2357438" y="3586163"/>
          <p14:tracePt t="414590" x="2393950" y="3629025"/>
          <p14:tracePt t="414606" x="2443163" y="3657600"/>
          <p14:tracePt t="414623" x="2479675" y="3679825"/>
          <p14:tracePt t="414640" x="2486025" y="3686175"/>
          <p14:tracePt t="414656" x="2508250" y="3700463"/>
          <p14:tracePt t="414673" x="2536825" y="3700463"/>
          <p14:tracePt t="414689" x="2593975" y="3700463"/>
          <p14:tracePt t="414689" x="2608263" y="3700463"/>
          <p14:tracePt t="414706" x="2628900" y="3700463"/>
          <p14:tracePt t="414723" x="2636838" y="3700463"/>
          <p14:tracePt t="414739" x="2643188" y="3700463"/>
          <p14:tracePt t="414756" x="2651125" y="3700463"/>
          <p14:tracePt t="414773" x="2657475" y="3700463"/>
          <p14:tracePt t="414790" x="2671763" y="3700463"/>
          <p14:tracePt t="414806" x="2679700" y="3700463"/>
          <p14:tracePt t="414822" x="2686050" y="3694113"/>
          <p14:tracePt t="414839" x="2693988" y="3694113"/>
          <p14:tracePt t="414906" x="2714625" y="3686175"/>
          <p14:tracePt t="414963" x="2700338" y="3686175"/>
          <p14:tracePt t="414965" x="2651125" y="3686175"/>
          <p14:tracePt t="414973" x="2565400" y="3729038"/>
          <p14:tracePt t="414989" x="2451100" y="3771900"/>
          <p14:tracePt t="415006" x="2371725" y="3794125"/>
          <p14:tracePt t="415023" x="2271713" y="3814763"/>
          <p14:tracePt t="415040" x="2222500" y="3822700"/>
          <p14:tracePt t="415055" x="2143125" y="3836988"/>
          <p14:tracePt t="415073" x="2071688" y="3836988"/>
          <p14:tracePt t="415090" x="2008188" y="3836988"/>
          <p14:tracePt t="415105" x="1871663" y="3808413"/>
          <p14:tracePt t="415123" x="1693863" y="3757613"/>
          <p14:tracePt t="415139" x="1493838" y="3671888"/>
          <p14:tracePt t="415156" x="1371600" y="3600450"/>
          <p14:tracePt t="415173" x="1228725" y="3486150"/>
          <p14:tracePt t="415190" x="1122363" y="3379788"/>
          <p14:tracePt t="415206" x="1036638" y="3243263"/>
          <p14:tracePt t="415223" x="985838" y="3136900"/>
          <p14:tracePt t="415238" x="979488" y="3014663"/>
          <p14:tracePt t="415255" x="979488" y="2908300"/>
          <p14:tracePt t="415273" x="1008063" y="2743200"/>
          <p14:tracePt t="415288" x="1122363" y="2636838"/>
          <p14:tracePt t="415306" x="1250950" y="2571750"/>
          <p14:tracePt t="415322" x="1314450" y="2551113"/>
          <p14:tracePt t="415339" x="1336675" y="2551113"/>
          <p14:tracePt t="415355" x="1350963" y="2586038"/>
          <p14:tracePt t="415372" x="1371600" y="2714625"/>
          <p14:tracePt t="415389" x="1371600" y="2836863"/>
          <p14:tracePt t="415406" x="1371600" y="2994025"/>
          <p14:tracePt t="415421" x="1371600" y="3136900"/>
          <p14:tracePt t="415439" x="1371600" y="3271838"/>
          <p14:tracePt t="415456" x="1385888" y="3414713"/>
          <p14:tracePt t="415472" x="1443038" y="3514725"/>
          <p14:tracePt t="415489" x="1528763" y="3579813"/>
          <p14:tracePt t="415505" x="1665288" y="3629025"/>
          <p14:tracePt t="415522" x="1808163" y="3643313"/>
          <p14:tracePt t="415522" x="1865313" y="3651250"/>
          <p14:tracePt t="415539" x="2000250" y="3665538"/>
          <p14:tracePt t="415555" x="2179638" y="3665538"/>
          <p14:tracePt t="415571" x="2351088" y="3665538"/>
          <p14:tracePt t="415588" x="2436813" y="3665538"/>
          <p14:tracePt t="415606" x="2514600" y="3665538"/>
          <p14:tracePt t="415621" x="2586038" y="3665538"/>
          <p14:tracePt t="415639" x="2636838" y="3665538"/>
          <p14:tracePt t="415655" x="2693988" y="3665538"/>
          <p14:tracePt t="415672" x="2728913" y="3665538"/>
          <p14:tracePt t="415688" x="2743200" y="3665538"/>
          <p14:tracePt t="415731" x="2757488" y="3665538"/>
          <p14:tracePt t="415739" x="2786063" y="3665538"/>
          <p14:tracePt t="415746" x="2828925" y="3665538"/>
          <p14:tracePt t="415755" x="2871788" y="3665538"/>
          <p14:tracePt t="415771" x="2943225" y="3665538"/>
          <p14:tracePt t="415788" x="2965450" y="3665538"/>
          <p14:tracePt t="415875" x="2928938" y="3665538"/>
          <p14:tracePt t="415882" x="2894013" y="3665538"/>
          <p14:tracePt t="415891" x="2814638" y="3665538"/>
          <p14:tracePt t="415893" x="2757488" y="3665538"/>
          <p14:tracePt t="415905" x="2651125" y="3665538"/>
          <p14:tracePt t="415921" x="2528888" y="3665538"/>
          <p14:tracePt t="415921" x="2479675" y="3665538"/>
          <p14:tracePt t="415939" x="2408238" y="3665538"/>
          <p14:tracePt t="415955" x="2336800" y="3665538"/>
          <p14:tracePt t="415972" x="2300288" y="3643313"/>
          <p14:tracePt t="415987" x="2251075" y="3636963"/>
          <p14:tracePt t="416005" x="2236788" y="3636963"/>
          <p14:tracePt t="416021" x="2228850" y="3636963"/>
          <p14:tracePt t="416038" x="2208213" y="3629025"/>
          <p14:tracePt t="416054" x="2193925" y="3622675"/>
          <p14:tracePt t="416070" x="2151063" y="3622675"/>
          <p14:tracePt t="416088" x="2079625" y="3600450"/>
          <p14:tracePt t="416104" x="2000250" y="3586163"/>
          <p14:tracePt t="416121" x="1936750" y="3579813"/>
          <p14:tracePt t="416137" x="1893888" y="3579813"/>
          <p14:tracePt t="416137" x="1871663" y="3571875"/>
          <p14:tracePt t="416155" x="1836738" y="3571875"/>
          <p14:tracePt t="416171" x="1793875" y="3543300"/>
          <p14:tracePt t="416187" x="1736725" y="3522663"/>
          <p14:tracePt t="416204" x="1700213" y="3508375"/>
          <p14:tracePt t="416221" x="1665288" y="3500438"/>
          <p14:tracePt t="416238" x="1651000" y="3494088"/>
          <p14:tracePt t="416379" x="1651000" y="3465513"/>
          <p14:tracePt t="416386" x="1651000" y="3457575"/>
          <p14:tracePt t="416395" x="1651000" y="3422650"/>
          <p14:tracePt t="416405" x="1651000" y="3394075"/>
          <p14:tracePt t="416421" x="1665288" y="3379788"/>
          <p14:tracePt t="416438" x="1700213" y="3343275"/>
          <p14:tracePt t="416455" x="1728788" y="3328988"/>
          <p14:tracePt t="416471" x="1771650" y="3322638"/>
          <p14:tracePt t="416488" x="1828800" y="3314700"/>
          <p14:tracePt t="416504" x="1908175" y="3294063"/>
          <p14:tracePt t="416521" x="1943100" y="3286125"/>
          <p14:tracePt t="416537" x="1993900" y="3271838"/>
          <p14:tracePt t="416553" x="2014538" y="3271838"/>
          <p14:tracePt t="416571" x="2028825" y="3271838"/>
          <p14:tracePt t="416586" x="2065338" y="3271838"/>
          <p14:tracePt t="416604" x="2114550" y="3271838"/>
          <p14:tracePt t="416620" x="2179638" y="3271838"/>
          <p14:tracePt t="416637" x="2251075" y="3271838"/>
          <p14:tracePt t="416654" x="2322513" y="3271838"/>
          <p14:tracePt t="416670" x="2393950" y="3265488"/>
          <p14:tracePt t="416687" x="2451100" y="3243263"/>
          <p14:tracePt t="416703" x="2486025" y="3243263"/>
          <p14:tracePt t="416720" x="2522538" y="3243263"/>
          <p14:tracePt t="416736" x="2579688" y="3236913"/>
          <p14:tracePt t="416754" x="2622550" y="3236913"/>
          <p14:tracePt t="416770" x="2686050" y="3222625"/>
          <p14:tracePt t="416787" x="2708275" y="3222625"/>
          <p14:tracePt t="416803" x="2743200" y="3222625"/>
          <p14:tracePt t="416819" x="2771775" y="3222625"/>
          <p14:tracePt t="416837" x="2814638" y="3222625"/>
          <p14:tracePt t="416854" x="2851150" y="3222625"/>
          <p14:tracePt t="416869" x="2865438" y="3222625"/>
          <p14:tracePt t="416886" x="2900363" y="3222625"/>
          <p14:tracePt t="416904" x="2951163" y="3243263"/>
          <p14:tracePt t="416919" x="2986088" y="3251200"/>
          <p14:tracePt t="416937" x="3000375" y="3257550"/>
          <p14:tracePt t="416952" x="3028950" y="3279775"/>
          <p14:tracePt t="416970" x="3051175" y="3308350"/>
          <p14:tracePt t="416987" x="3071813" y="3336925"/>
          <p14:tracePt t="417003" x="3079750" y="3357563"/>
          <p14:tracePt t="417019" x="3079750" y="3371850"/>
          <p14:tracePt t="417036" x="3079750" y="3394075"/>
          <p14:tracePt t="417053" x="3079750" y="3408363"/>
          <p14:tracePt t="417069" x="3079750" y="3436938"/>
          <p14:tracePt t="417086" x="3065463" y="3465513"/>
          <p14:tracePt t="417103" x="3028950" y="3479800"/>
          <p14:tracePt t="417119" x="2971800" y="3500438"/>
          <p14:tracePt t="417136" x="2914650" y="3529013"/>
          <p14:tracePt t="417153" x="2879725" y="3536950"/>
          <p14:tracePt t="417170" x="2822575" y="3543300"/>
          <p14:tracePt t="417186" x="2708275" y="3543300"/>
          <p14:tracePt t="417204" x="2628900" y="3543300"/>
          <p14:tracePt t="417219" x="2551113" y="3543300"/>
          <p14:tracePt t="417237" x="2457450" y="3557588"/>
          <p14:tracePt t="417253" x="2379663" y="3557588"/>
          <p14:tracePt t="417270" x="2293938" y="3557588"/>
          <p14:tracePt t="417287" x="2236788" y="3557588"/>
          <p14:tracePt t="417303" x="2151063" y="3557588"/>
          <p14:tracePt t="417320" x="2093913" y="3557588"/>
          <p14:tracePt t="417336" x="2028825" y="3557588"/>
          <p14:tracePt t="417354" x="1951038" y="3557588"/>
          <p14:tracePt t="417370" x="1808163" y="3579813"/>
          <p14:tracePt t="417370" x="1728788" y="3594100"/>
          <p14:tracePt t="417387" x="1608138" y="3594100"/>
          <p14:tracePt t="417403" x="1565275" y="3594100"/>
          <p14:tracePt t="417420" x="1536700" y="3594100"/>
          <p14:tracePt t="417436" x="1493838" y="3594100"/>
          <p14:tracePt t="417454" x="1450975" y="3594100"/>
          <p14:tracePt t="417469" x="1393825" y="3594100"/>
          <p14:tracePt t="417486" x="1336675" y="3594100"/>
          <p14:tracePt t="417503" x="1308100" y="3594100"/>
          <p14:tracePt t="417519" x="1271588" y="3586163"/>
          <p14:tracePt t="417535" x="1228725" y="3565525"/>
          <p14:tracePt t="417552" x="1214438" y="3551238"/>
          <p14:tracePt t="417569" x="1185863" y="3508375"/>
          <p14:tracePt t="417585" x="1185863" y="3494088"/>
          <p14:tracePt t="417603" x="1185863" y="3457575"/>
          <p14:tracePt t="417619" x="1185863" y="3451225"/>
          <p14:tracePt t="417636" x="1193800" y="3414713"/>
          <p14:tracePt t="417653" x="1236663" y="3408363"/>
          <p14:tracePt t="417669" x="1285875" y="3379788"/>
          <p14:tracePt t="417686" x="1336675" y="3365500"/>
          <p14:tracePt t="417702" x="1436688" y="3343275"/>
          <p14:tracePt t="417720" x="1493838" y="3328988"/>
          <p14:tracePt t="417735" x="1536700" y="3308350"/>
          <p14:tracePt t="417752" x="1550988" y="3308350"/>
          <p14:tracePt t="417769" x="1565275" y="3308350"/>
          <p14:tracePt t="417785" x="1600200" y="3308350"/>
          <p14:tracePt t="417802" x="1628775" y="3308350"/>
          <p14:tracePt t="417819" x="1693863" y="3308350"/>
          <p14:tracePt t="417836" x="1743075" y="3308350"/>
          <p14:tracePt t="417852" x="1779588" y="3308350"/>
          <p14:tracePt t="417869" x="1814513" y="3308350"/>
          <p14:tracePt t="417885" x="1828800" y="3308350"/>
          <p14:tracePt t="417901" x="1857375" y="3308350"/>
          <p14:tracePt t="417919" x="1893888" y="3308350"/>
          <p14:tracePt t="417935" x="1936750" y="3308350"/>
          <p14:tracePt t="417952" x="2022475" y="3308350"/>
          <p14:tracePt t="417969" x="2093913" y="3308350"/>
          <p14:tracePt t="417985" x="2143125" y="3308350"/>
          <p14:tracePt t="418001" x="2193925" y="3300413"/>
          <p14:tracePt t="418001" x="2208213" y="3300413"/>
          <p14:tracePt t="418019" x="2222500" y="3300413"/>
          <p14:tracePt t="418034" x="2265363" y="3300413"/>
          <p14:tracePt t="418052" x="2300288" y="3300413"/>
          <p14:tracePt t="418068" x="2328863" y="3300413"/>
          <p14:tracePt t="418085" x="2351088" y="3300413"/>
          <p14:tracePt t="418101" x="2386013" y="3300413"/>
          <p14:tracePt t="418118" x="2414588" y="3300413"/>
          <p14:tracePt t="418135" x="2471738" y="3300413"/>
          <p14:tracePt t="418151" x="2557463" y="3322638"/>
          <p14:tracePt t="418169" x="2608263" y="3322638"/>
          <p14:tracePt t="418184" x="2643188" y="3336925"/>
          <p14:tracePt t="418202" x="2651125" y="3336925"/>
          <p14:tracePt t="418234" x="2657475" y="3336925"/>
          <p14:tracePt t="418235" x="2679700" y="3336925"/>
          <p14:tracePt t="418251" x="2693988" y="3343275"/>
          <p14:tracePt t="418267" x="2708275" y="3351213"/>
          <p14:tracePt t="418284" x="2728913" y="3357563"/>
          <p14:tracePt t="418301" x="2736850" y="3365500"/>
          <p14:tracePt t="418318" x="2757488" y="3371850"/>
          <p14:tracePt t="418334" x="2771775" y="3379788"/>
          <p14:tracePt t="418353" x="2808288" y="3379788"/>
          <p14:tracePt t="418368" x="2822575" y="3386138"/>
          <p14:tracePt t="418410" x="2836863" y="3386138"/>
          <p14:tracePt t="418410" x="2857500" y="3400425"/>
          <p14:tracePt t="418466" x="2865438" y="3400425"/>
          <p14:tracePt t="418474" x="2871788" y="3408363"/>
          <p14:tracePt t="418482" x="2879725" y="3408363"/>
          <p14:tracePt t="418491" x="2886075" y="3422650"/>
          <p14:tracePt t="418530" x="2886075" y="3436938"/>
          <p14:tracePt t="418539" x="2886075" y="3443288"/>
          <p14:tracePt t="418554" x="2886075" y="3451225"/>
          <p14:tracePt t="418567" x="2886075" y="3465513"/>
          <p14:tracePt t="418568" x="2879725" y="3465513"/>
          <p14:tracePt t="418583" x="2851150" y="3479800"/>
          <p14:tracePt t="418601" x="2836863" y="3479800"/>
          <p14:tracePt t="418618" x="2808288" y="3479800"/>
          <p14:tracePt t="418634" x="2728913" y="3479800"/>
          <p14:tracePt t="418651" x="2671763" y="3479800"/>
          <p14:tracePt t="418667" x="2628900" y="3479800"/>
          <p14:tracePt t="418685" x="2586038" y="3479800"/>
          <p14:tracePt t="418701" x="2565400" y="3479800"/>
          <p14:tracePt t="418717" x="2536825" y="3494088"/>
          <p14:tracePt t="418733" x="2493963" y="3500438"/>
          <p14:tracePt t="418750" x="2436813" y="3500438"/>
          <p14:tracePt t="418767" x="2379663" y="3508375"/>
          <p14:tracePt t="418783" x="2322513" y="3529013"/>
          <p14:tracePt t="418800" x="2279650" y="3529013"/>
          <p14:tracePt t="418816" x="2222500" y="3536950"/>
          <p14:tracePt t="418834" x="2179638" y="3536950"/>
          <p14:tracePt t="418834" x="2136775" y="3543300"/>
          <p14:tracePt t="418851" x="2108200" y="3543300"/>
          <p14:tracePt t="418867" x="2093913" y="3543300"/>
          <p14:tracePt t="418884" x="2071688" y="3543300"/>
          <p14:tracePt t="418901" x="2028825" y="3543300"/>
          <p14:tracePt t="418917" x="1971675" y="3543300"/>
          <p14:tracePt t="418933" x="1908175" y="3543300"/>
          <p14:tracePt t="418951" x="1828800" y="3543300"/>
          <p14:tracePt t="418967" x="1800225" y="3543300"/>
          <p14:tracePt t="418984" x="1793875" y="3543300"/>
          <p14:tracePt t="419000" x="1785938" y="3543300"/>
          <p14:tracePt t="419017" x="1765300" y="3543300"/>
          <p14:tracePt t="419058" x="1757363" y="3543300"/>
          <p14:tracePt t="419070" x="1751013" y="3543300"/>
          <p14:tracePt t="419147" x="1765300" y="3557588"/>
          <p14:tracePt t="419155" x="1800225" y="3557588"/>
          <p14:tracePt t="419161" x="1843088" y="3571875"/>
          <p14:tracePt t="419166" x="1885950" y="3571875"/>
          <p14:tracePt t="419183" x="1943100" y="3586163"/>
          <p14:tracePt t="419200" x="2000250" y="3586163"/>
          <p14:tracePt t="419216" x="2093913" y="3594100"/>
          <p14:tracePt t="419234" x="2300288" y="3608388"/>
          <p14:tracePt t="419251" x="2371725" y="3608388"/>
          <p14:tracePt t="419266" x="2457450" y="3608388"/>
          <p14:tracePt t="419283" x="2465388" y="3608388"/>
          <p14:tracePt t="419306" x="2471738" y="3608388"/>
          <p14:tracePt t="419317" x="2479675" y="3608388"/>
          <p14:tracePt t="419333" x="2508250" y="3608388"/>
          <p14:tracePt t="419351" x="2543175" y="3608388"/>
          <p14:tracePt t="419366" x="2557463" y="3608388"/>
          <p14:tracePt t="419383" x="2586038" y="3608388"/>
          <p14:tracePt t="419400" x="2643188" y="3608388"/>
          <p14:tracePt t="419416" x="2708275" y="3608388"/>
          <p14:tracePt t="419433" x="2751138" y="3608388"/>
          <p14:tracePt t="419449" x="2779713" y="3608388"/>
          <p14:tracePt t="419449" x="2794000" y="3608388"/>
          <p14:tracePt t="419467" x="2800350" y="3608388"/>
          <p14:tracePt t="419514" x="2808288" y="3608388"/>
          <p14:tracePt t="419730" x="2800350" y="3608388"/>
          <p14:tracePt t="419745" x="2794000" y="3608388"/>
          <p14:tracePt t="419746" x="2771775" y="3608388"/>
          <p14:tracePt t="419755" x="2757488" y="3608388"/>
          <p14:tracePt t="419766" x="2751138" y="3608388"/>
          <p14:tracePt t="419782" x="2736850" y="3608388"/>
          <p14:tracePt t="419799" x="2722563" y="3608388"/>
          <p14:tracePt t="419816" x="2708275" y="3594100"/>
          <p14:tracePt t="419832" x="2686050" y="3586163"/>
          <p14:tracePt t="419849" x="2643188" y="3571875"/>
          <p14:tracePt t="419866" x="2628900" y="3565525"/>
          <p14:tracePt t="419883" x="2614613" y="3551238"/>
          <p14:tracePt t="419899" x="2608263" y="3543300"/>
          <p14:tracePt t="419971" x="2600325" y="3536950"/>
          <p14:tracePt t="420027" x="2593975" y="3536950"/>
          <p14:tracePt t="420038" x="2579688" y="3536950"/>
          <p14:tracePt t="420043" x="2571750" y="3536950"/>
          <p14:tracePt t="420051" x="2543175" y="3543300"/>
          <p14:tracePt t="420066" x="2528888" y="3579813"/>
          <p14:tracePt t="420082" x="2514600" y="3608388"/>
          <p14:tracePt t="420099" x="2471738" y="3651250"/>
          <p14:tracePt t="420115" x="2443163" y="3665538"/>
          <p14:tracePt t="420132" x="2428875" y="3679825"/>
          <p14:tracePt t="420149" x="2422525" y="3686175"/>
          <p14:tracePt t="420166" x="2414588" y="3686175"/>
          <p14:tracePt t="420266" x="2408238" y="3686175"/>
          <p14:tracePt t="420274" x="2408238" y="3671888"/>
          <p14:tracePt t="420283" x="2408238" y="3651250"/>
          <p14:tracePt t="420283" x="2428875" y="3622675"/>
          <p14:tracePt t="420298" x="2522538" y="3514725"/>
          <p14:tracePt t="420315" x="2571750" y="3471863"/>
          <p14:tracePt t="420331" x="2593975" y="3451225"/>
          <p14:tracePt t="420418" x="2586038" y="3451225"/>
          <p14:tracePt t="420426" x="2571750" y="3457575"/>
          <p14:tracePt t="420435" x="2543175" y="3486150"/>
          <p14:tracePt t="420443" x="2500313" y="3543300"/>
          <p14:tracePt t="420459" x="2493963" y="3557588"/>
          <p14:tracePt t="420465" x="2443163" y="3608388"/>
          <p14:tracePt t="420481" x="2422525" y="3636963"/>
          <p14:tracePt t="420610" x="2422525" y="3614738"/>
          <p14:tracePt t="420619" x="2436813" y="3551238"/>
          <p14:tracePt t="420626" x="2443163" y="3529013"/>
          <p14:tracePt t="420635" x="2471738" y="3500438"/>
          <p14:tracePt t="420643" x="2479675" y="3471863"/>
          <p14:tracePt t="420651" x="2536825" y="3400425"/>
          <p14:tracePt t="420665" x="2543175" y="3386138"/>
          <p14:tracePt t="420747" x="2528888" y="3386138"/>
          <p14:tracePt t="420755" x="2500313" y="3422650"/>
          <p14:tracePt t="420759" x="2451100" y="3486150"/>
          <p14:tracePt t="420764" x="2371725" y="3571875"/>
          <p14:tracePt t="420780" x="2308225" y="3629025"/>
          <p14:tracePt t="420798" x="2279650" y="3651250"/>
          <p14:tracePt t="420883" x="2286000" y="3643313"/>
          <p14:tracePt t="420890" x="2293938" y="3614738"/>
          <p14:tracePt t="420898" x="2300288" y="3600450"/>
          <p14:tracePt t="420913" x="2300288" y="3571875"/>
          <p14:tracePt t="420913" x="2300288" y="3551238"/>
          <p14:tracePt t="420915" x="2308225" y="3522663"/>
          <p14:tracePt t="420931" x="2308225" y="3500438"/>
          <p14:tracePt t="420987" x="2314575" y="3494088"/>
          <p14:tracePt t="421043" x="2286000" y="3529013"/>
          <p14:tracePt t="421051" x="2265363" y="3557588"/>
          <p14:tracePt t="421056" x="2251075" y="3571875"/>
          <p14:tracePt t="421065" x="2228850" y="3600450"/>
          <p14:tracePt t="421080" x="2222500" y="3614738"/>
          <p14:tracePt t="421170" x="2236788" y="3600450"/>
          <p14:tracePt t="421179" x="2265363" y="3571875"/>
          <p14:tracePt t="421187" x="2293938" y="3543300"/>
          <p14:tracePt t="421195" x="2322513" y="3514725"/>
          <p14:tracePt t="421203" x="2357438" y="3486150"/>
          <p14:tracePt t="421214" x="2408238" y="3457575"/>
          <p14:tracePt t="421230" x="2443163" y="3451225"/>
          <p14:tracePt t="421247" x="2465388" y="3451225"/>
          <p14:tracePt t="421331" x="2465388" y="3471863"/>
          <p14:tracePt t="421338" x="2457450" y="3522663"/>
          <p14:tracePt t="421346" x="2422525" y="3586163"/>
          <p14:tracePt t="421353" x="2371725" y="3643313"/>
          <p14:tracePt t="421363" x="2308225" y="3729038"/>
          <p14:tracePt t="421380" x="2271713" y="3771900"/>
          <p14:tracePt t="421397" x="2265363" y="3786188"/>
          <p14:tracePt t="421458" x="2265363" y="3794125"/>
          <p14:tracePt t="421467" x="2286000" y="3786188"/>
          <p14:tracePt t="421479" x="2314575" y="3757613"/>
          <p14:tracePt t="421480" x="2393950" y="3679825"/>
          <p14:tracePt t="421496" x="2443163" y="3622675"/>
          <p14:tracePt t="421514" x="2536825" y="3529013"/>
          <p14:tracePt t="421531" x="2557463" y="3508375"/>
          <p14:tracePt t="421547" x="2565400" y="3500438"/>
          <p14:tracePt t="421635" x="2557463" y="3500438"/>
          <p14:tracePt t="421643" x="2536825" y="3508375"/>
          <p14:tracePt t="421650" x="2500313" y="3536950"/>
          <p14:tracePt t="421652" x="2493963" y="3543300"/>
          <p14:tracePt t="421663" x="2443163" y="3571875"/>
          <p14:tracePt t="421680" x="2428875" y="3586163"/>
          <p14:tracePt t="421697" x="2422525" y="3594100"/>
          <p14:tracePt t="421771" x="2443163" y="3586163"/>
          <p14:tracePt t="421778" x="2471738" y="3551238"/>
          <p14:tracePt t="421787" x="2522538" y="3514725"/>
          <p14:tracePt t="421798" x="2543175" y="3494088"/>
          <p14:tracePt t="421813" x="2565400" y="3479800"/>
          <p14:tracePt t="422939" x="2571750" y="3479800"/>
          <p14:tracePt t="422987" x="2565400" y="3494088"/>
          <p14:tracePt t="422995" x="2557463" y="3500438"/>
          <p14:tracePt t="423003" x="2543175" y="3514725"/>
          <p14:tracePt t="423011" x="2522538" y="3536950"/>
          <p14:tracePt t="423027" x="2508250" y="3557588"/>
          <p14:tracePt t="423028" x="2500313" y="3565525"/>
          <p14:tracePt t="423131" x="2479675" y="3594100"/>
          <p14:tracePt t="423136" x="2471738" y="3600450"/>
          <p14:tracePt t="423144" x="2457450" y="3614738"/>
          <p14:tracePt t="423274" x="2451100" y="3622675"/>
          <p14:tracePt t="423283" x="2443163" y="3622675"/>
          <p14:tracePt t="423284" x="2436813" y="3629025"/>
          <p14:tracePt t="423294" x="2422525" y="3643313"/>
          <p14:tracePt t="424475" x="2422525" y="3651250"/>
          <p14:tracePt t="425531" x="2428875" y="3651250"/>
          <p14:tracePt t="425635" x="2436813" y="3651250"/>
          <p14:tracePt t="425851" x="2443163" y="3651250"/>
          <p14:tracePt t="427219" x="2451100" y="3643313"/>
          <p14:tracePt t="427354" x="2471738" y="3643313"/>
          <p14:tracePt t="427362" x="2486025" y="3629025"/>
          <p14:tracePt t="427386" x="2493963" y="3614738"/>
          <p14:tracePt t="427595" x="2493963" y="3629025"/>
          <p14:tracePt t="427611" x="2493963" y="3636963"/>
          <p14:tracePt t="427618" x="2493963" y="3643313"/>
          <p14:tracePt t="427631" x="2486025" y="3651250"/>
          <p14:tracePt t="427638" x="2479675" y="3651250"/>
          <p14:tracePt t="427654" x="2471738" y="3651250"/>
          <p14:tracePt t="427671" x="2465388" y="3657600"/>
          <p14:tracePt t="427715" x="2457450" y="3657600"/>
          <p14:tracePt t="427731" x="2451100" y="3657600"/>
          <p14:tracePt t="427747" x="2443163" y="3657600"/>
          <p14:tracePt t="427755" x="2428875" y="3671888"/>
          <p14:tracePt t="427771" x="2422525" y="3671888"/>
          <p14:tracePt t="427802" x="2414588" y="3671888"/>
          <p14:tracePt t="427811" x="2408238" y="3679825"/>
          <p14:tracePt t="427816" x="2400300" y="3679825"/>
          <p14:tracePt t="427821" x="2386013" y="3686175"/>
          <p14:tracePt t="427837" x="2365375" y="3694113"/>
          <p14:tracePt t="427854" x="2336800" y="3714750"/>
          <p14:tracePt t="427871" x="2322513" y="3722688"/>
          <p14:tracePt t="427887" x="2314575" y="3722688"/>
          <p14:tracePt t="427939" x="2300288" y="3722688"/>
          <p14:tracePt t="427954" x="2293938" y="3729038"/>
          <p14:tracePt t="427994" x="2286000" y="3729038"/>
          <p14:tracePt t="428001" x="2279650" y="3736975"/>
          <p14:tracePt t="428299" x="2279650" y="3729038"/>
          <p14:tracePt t="428315" x="2279650" y="3722688"/>
          <p14:tracePt t="428562" x="2265363" y="3714750"/>
          <p14:tracePt t="428578" x="2243138" y="3700463"/>
          <p14:tracePt t="428626" x="2243138" y="3686175"/>
          <p14:tracePt t="428633" x="2236788" y="3679825"/>
          <p14:tracePt t="428666" x="2236788" y="3671888"/>
          <p14:tracePt t="428670" x="2236788" y="3665538"/>
          <p14:tracePt t="428676" x="2236788" y="3643313"/>
          <p14:tracePt t="428685" x="2243138" y="3629025"/>
          <p14:tracePt t="428703" x="2257425" y="3622675"/>
          <p14:tracePt t="428720" x="2286000" y="3600450"/>
          <p14:tracePt t="428735" x="2293938" y="3594100"/>
          <p14:tracePt t="428753" x="2314575" y="3594100"/>
          <p14:tracePt t="428794" x="2328863" y="3594100"/>
          <p14:tracePt t="428802" x="2351088" y="3594100"/>
          <p14:tracePt t="428810" x="2371725" y="3629025"/>
          <p14:tracePt t="428820" x="2371725" y="3657600"/>
          <p14:tracePt t="428836" x="2371725" y="3686175"/>
          <p14:tracePt t="428853" x="2371725" y="3714750"/>
          <p14:tracePt t="428869" x="2365375" y="3729038"/>
          <p14:tracePt t="428886" x="2357438" y="3736975"/>
          <p14:tracePt t="428939" x="2351088" y="3743325"/>
          <p14:tracePt t="428947" x="2336800" y="3743325"/>
          <p14:tracePt t="428963" x="2328863" y="3743325"/>
          <p14:tracePt t="429003" x="2322513" y="3743325"/>
          <p14:tracePt t="429010" x="2322513" y="3736975"/>
          <p14:tracePt t="429019" x="2322513" y="3722688"/>
          <p14:tracePt t="429036" x="2322513" y="3694113"/>
          <p14:tracePt t="429042" x="2322513" y="3686175"/>
          <p14:tracePt t="429052" x="2328863" y="3671888"/>
          <p14:tracePt t="429069" x="2343150" y="3665538"/>
          <p14:tracePt t="429085" x="2371725" y="3643313"/>
          <p14:tracePt t="429103" x="2393950" y="3629025"/>
          <p14:tracePt t="429119" x="2422525" y="3622675"/>
          <p14:tracePt t="429135" x="2428875" y="3614738"/>
          <p14:tracePt t="429152" x="2436813" y="3608388"/>
          <p14:tracePt t="429168" x="2451100" y="3594100"/>
          <p14:tracePt t="429185" x="2465388" y="3594100"/>
          <p14:tracePt t="429202" x="2500313" y="3594100"/>
          <p14:tracePt t="429218" x="2528888" y="3594100"/>
          <p14:tracePt t="429235" x="2536825" y="3594100"/>
          <p14:tracePt t="429252" x="2571750" y="3594100"/>
          <p14:tracePt t="429269" x="2636838" y="3594100"/>
          <p14:tracePt t="429286" x="2722563" y="3594100"/>
          <p14:tracePt t="429303" x="2794000" y="3594100"/>
          <p14:tracePt t="429318" x="2836863" y="3594100"/>
          <p14:tracePt t="429335" x="2851150" y="3594100"/>
          <p14:tracePt t="429466" x="2828925" y="3594100"/>
          <p14:tracePt t="429474" x="2814638" y="3594100"/>
          <p14:tracePt t="429482" x="2786063" y="3594100"/>
          <p14:tracePt t="429488" x="2743200" y="3594100"/>
          <p14:tracePt t="429501" x="2708275" y="3565525"/>
          <p14:tracePt t="429518" x="2679700" y="3536950"/>
          <p14:tracePt t="429535" x="2665413" y="3514725"/>
          <p14:tracePt t="429551" x="2651125" y="3479800"/>
          <p14:tracePt t="429569" x="2651125" y="3436938"/>
          <p14:tracePt t="429584" x="2651125" y="3408363"/>
          <p14:tracePt t="429602" x="2651125" y="3351213"/>
          <p14:tracePt t="429618" x="2657475" y="3300413"/>
          <p14:tracePt t="429635" x="2679700" y="3279775"/>
          <p14:tracePt t="429651" x="2714625" y="3265488"/>
          <p14:tracePt t="429667" x="2736850" y="3257550"/>
          <p14:tracePt t="429685" x="2765425" y="3257550"/>
          <p14:tracePt t="429701" x="2779713" y="3257550"/>
          <p14:tracePt t="429719" x="2794000" y="3257550"/>
          <p14:tracePt t="429734" x="2800350" y="3257550"/>
          <p14:tracePt t="429752" x="2808288" y="3294063"/>
          <p14:tracePt t="429767" x="2771775" y="3365500"/>
          <p14:tracePt t="429785" x="2693988" y="3414713"/>
          <p14:tracePt t="429801" x="2622550" y="3422650"/>
          <p14:tracePt t="429818" x="2600325" y="3436938"/>
          <p14:tracePt t="429891" x="2593975" y="3422650"/>
          <p14:tracePt t="429896" x="2593975" y="3408363"/>
          <p14:tracePt t="429901" x="2593975" y="3386138"/>
          <p14:tracePt t="429917" x="2593975" y="3371850"/>
          <p14:tracePt t="429935" x="2593975" y="3365500"/>
          <p14:tracePt t="429951" x="2593975" y="3336925"/>
          <p14:tracePt t="429967" x="2600325" y="3336925"/>
          <p14:tracePt t="430026" x="2608263" y="3336925"/>
          <p14:tracePt t="431811" x="2614613" y="3336925"/>
          <p14:tracePt t="431890" x="2628900" y="3336925"/>
          <p14:tracePt t="432298" x="2636838" y="3336925"/>
          <p14:tracePt t="432363" x="2643188" y="3336925"/>
          <p14:tracePt t="432371" x="2651125" y="3336925"/>
          <p14:tracePt t="432381" x="2665413" y="3336925"/>
          <p14:tracePt t="432435" x="2671763" y="3328988"/>
          <p14:tracePt t="432555" x="2679700" y="3328988"/>
          <p14:tracePt t="432561" x="2679700" y="3336925"/>
          <p14:tracePt t="432571" x="2679700" y="3351213"/>
          <p14:tracePt t="432580" x="2636838" y="3394075"/>
          <p14:tracePt t="432598" x="2586038" y="3429000"/>
          <p14:tracePt t="432614" x="2543175" y="3451225"/>
          <p14:tracePt t="432630" x="2514600" y="3465513"/>
          <p14:tracePt t="432647" x="2508250" y="3471863"/>
          <p14:tracePt t="432663" x="2493963" y="3479800"/>
          <p14:tracePt t="432681" x="2471738" y="3486150"/>
          <p14:tracePt t="432697" x="2443163" y="3500438"/>
          <p14:tracePt t="432826" x="2451100" y="3500438"/>
          <p14:tracePt t="432834" x="2493963" y="3500438"/>
          <p14:tracePt t="432835" x="2522538" y="3494088"/>
          <p14:tracePt t="432846" x="2565400" y="3465513"/>
          <p14:tracePt t="432864" x="2608263" y="3429000"/>
          <p14:tracePt t="432880" x="2628900" y="3394075"/>
          <p14:tracePt t="432896" x="2643188" y="3371850"/>
          <p14:tracePt t="432987" x="2628900" y="3386138"/>
          <p14:tracePt t="432994" x="2622550" y="3400425"/>
          <p14:tracePt t="433002" x="2571750" y="3429000"/>
          <p14:tracePt t="433016" x="2536825" y="3457575"/>
          <p14:tracePt t="433030" x="2486025" y="3508375"/>
          <p14:tracePt t="433046" x="2465388" y="3529013"/>
          <p14:tracePt t="433063" x="2457450" y="3536950"/>
          <p14:tracePt t="433080" x="2451100" y="3543300"/>
          <p14:tracePt t="433123" x="2443163" y="3551238"/>
          <p14:tracePt t="433130" x="2436813" y="3551238"/>
          <p14:tracePt t="433131" x="2428875" y="3551238"/>
          <p14:tracePt t="433170" x="2414588" y="3557588"/>
          <p14:tracePt t="433251" x="2422525" y="3557588"/>
          <p14:tracePt t="433402" x="2428875" y="3557588"/>
          <p14:tracePt t="433435" x="2436813" y="3557588"/>
          <p14:tracePt t="433443" x="2451100" y="3557588"/>
          <p14:tracePt t="433451" x="2457450" y="3557588"/>
          <p14:tracePt t="433463" x="2471738" y="3551238"/>
          <p14:tracePt t="433523" x="2486025" y="3551238"/>
          <p14:tracePt t="433531" x="2493963" y="3551238"/>
          <p14:tracePt t="433547" x="2500313" y="3543300"/>
          <p14:tracePt t="433595" x="2508250" y="3543300"/>
          <p14:tracePt t="433635" x="2536825" y="3536950"/>
          <p14:tracePt t="433691" x="2543175" y="3536950"/>
          <p14:tracePt t="433699" x="2565400" y="3529013"/>
          <p14:tracePt t="433947" x="2543175" y="3551238"/>
          <p14:tracePt t="433963" x="2536825" y="3557588"/>
          <p14:tracePt t="433971" x="2528888" y="3565525"/>
          <p14:tracePt t="434003" x="2522538" y="3571875"/>
          <p14:tracePt t="434020" x="2514600" y="3594100"/>
          <p14:tracePt t="434051" x="2500313" y="3600450"/>
          <p14:tracePt t="434057" x="2493963" y="3614738"/>
          <p14:tracePt t="434075" x="2493963" y="3622675"/>
          <p14:tracePt t="434091" x="2493963" y="3636963"/>
          <p14:tracePt t="434094" x="2508250" y="3643313"/>
          <p14:tracePt t="434100" x="2536825" y="3643313"/>
          <p14:tracePt t="434112" x="2586038" y="3643313"/>
          <p14:tracePt t="434129" x="2608263" y="3665538"/>
          <p14:tracePt t="434171" x="2614613" y="3665538"/>
          <p14:tracePt t="434179" x="2636838" y="3665538"/>
          <p14:tracePt t="434186" x="2665413" y="3671888"/>
          <p14:tracePt t="434194" x="2708275" y="3679825"/>
          <p14:tracePt t="434211" x="2765425" y="3714750"/>
          <p14:tracePt t="434227" x="2814638" y="3729038"/>
          <p14:tracePt t="434244" x="2828925" y="3736975"/>
          <p14:tracePt t="434282" x="2843213" y="3736975"/>
          <p14:tracePt t="434290" x="2851150" y="3736975"/>
          <p14:tracePt t="434306" x="2857500" y="3736975"/>
          <p14:tracePt t="434314" x="2865438" y="3736975"/>
          <p14:tracePt t="434327" x="2894013" y="3743325"/>
          <p14:tracePt t="434451" x="2900363" y="3751263"/>
          <p14:tracePt t="434579" x="2908300" y="3757613"/>
          <p14:tracePt t="434587" x="2900363" y="3765550"/>
          <p14:tracePt t="434603" x="2894013" y="3765550"/>
          <p14:tracePt t="434610" x="2886075" y="3771900"/>
          <p14:tracePt t="434613" x="2843213" y="3794125"/>
          <p14:tracePt t="434627" x="2808288" y="3800475"/>
          <p14:tracePt t="434643" x="2765425" y="3808413"/>
          <p14:tracePt t="434660" x="2743200" y="3808413"/>
          <p14:tracePt t="434677" x="2722563" y="3808413"/>
          <p14:tracePt t="434695" x="2686050" y="3814763"/>
          <p14:tracePt t="434711" x="2643188" y="3814763"/>
          <p14:tracePt t="434728" x="2593975" y="3829050"/>
          <p14:tracePt t="434744" x="2522538" y="3836988"/>
          <p14:tracePt t="434760" x="2479675" y="3843338"/>
          <p14:tracePt t="434777" x="2443163" y="3843338"/>
          <p14:tracePt t="434794" x="2408238" y="3843338"/>
          <p14:tracePt t="434811" x="2386013" y="3843338"/>
          <p14:tracePt t="434827" x="2351088" y="3843338"/>
          <p14:tracePt t="434845" x="2293938" y="3843338"/>
          <p14:tracePt t="434861" x="2243138" y="3843338"/>
          <p14:tracePt t="434877" x="2179638" y="3843338"/>
          <p14:tracePt t="434894" x="2128838" y="3843338"/>
          <p14:tracePt t="434911" x="2085975" y="3843338"/>
          <p14:tracePt t="434927" x="2071688" y="3843338"/>
          <p14:tracePt t="434944" x="2051050" y="3843338"/>
          <p14:tracePt t="434961" x="2043113" y="3843338"/>
          <p14:tracePt t="434977" x="2028825" y="3843338"/>
          <p14:tracePt t="434994" x="2008188" y="3843338"/>
          <p14:tracePt t="435010" x="1971675" y="3843338"/>
          <p14:tracePt t="435027" x="1965325" y="3843338"/>
          <p14:tracePt t="435043" x="1957388" y="3843338"/>
          <p14:tracePt t="435060" x="1936750" y="3843338"/>
          <p14:tracePt t="435077" x="1922463" y="3843338"/>
          <p14:tracePt t="435093" x="1900238" y="3843338"/>
          <p14:tracePt t="435110" x="1885950" y="3843338"/>
          <p14:tracePt t="435127" x="1879600" y="3843338"/>
          <p14:tracePt t="435144" x="1865313" y="3843338"/>
          <p14:tracePt t="435160" x="1851025" y="3843338"/>
          <p14:tracePt t="435177" x="1793875" y="3843338"/>
          <p14:tracePt t="435193" x="1765300" y="3836988"/>
          <p14:tracePt t="435209" x="1722438" y="3829050"/>
          <p14:tracePt t="435227" x="1679575" y="3800475"/>
          <p14:tracePt t="435243" x="1651000" y="3786188"/>
          <p14:tracePt t="435260" x="1614488" y="3757613"/>
          <p14:tracePt t="435277" x="1585913" y="3743325"/>
          <p14:tracePt t="435293" x="1579563" y="3736975"/>
          <p14:tracePt t="435310" x="1579563" y="3722688"/>
          <p14:tracePt t="435327" x="1579563" y="3708400"/>
          <p14:tracePt t="435343" x="1579563" y="3686175"/>
          <p14:tracePt t="435360" x="1579563" y="3679825"/>
          <p14:tracePt t="435377" x="1608138" y="3665538"/>
          <p14:tracePt t="435394" x="1693863" y="3665538"/>
          <p14:tracePt t="435410" x="1871663" y="3665538"/>
          <p14:tracePt t="435427" x="1965325" y="3665538"/>
          <p14:tracePt t="435444" x="2028825" y="3665538"/>
          <p14:tracePt t="435460" x="2065338" y="3665538"/>
          <p14:tracePt t="435477" x="2108200" y="3665538"/>
          <p14:tracePt t="435493" x="2151063" y="3657600"/>
          <p14:tracePt t="435510" x="2214563" y="3636963"/>
          <p14:tracePt t="435526" x="2251075" y="3636963"/>
          <p14:tracePt t="435543" x="2286000" y="3636963"/>
          <p14:tracePt t="435560" x="2308225" y="3636963"/>
          <p14:tracePt t="435576" x="2314575" y="3636963"/>
          <p14:tracePt t="435593" x="2322513" y="3636963"/>
          <p14:tracePt t="435610" x="2351088" y="3636963"/>
          <p14:tracePt t="435610" x="2357438" y="3636963"/>
          <p14:tracePt t="435627" x="2393950" y="3636963"/>
          <p14:tracePt t="435643" x="2400300" y="3636963"/>
          <p14:tracePt t="435731" x="2408238" y="3636963"/>
          <p14:tracePt t="435739" x="2400300" y="3643313"/>
          <p14:tracePt t="435747" x="2393950" y="3651250"/>
          <p14:tracePt t="435755" x="2365375" y="3671888"/>
          <p14:tracePt t="435762" x="2308225" y="3679825"/>
          <p14:tracePt t="435776" x="2214563" y="3700463"/>
          <p14:tracePt t="435792" x="2128838" y="3736975"/>
          <p14:tracePt t="435810" x="2051050" y="3736975"/>
          <p14:tracePt t="435825" x="2000250" y="3743325"/>
          <p14:tracePt t="435843" x="1971675" y="3743325"/>
          <p14:tracePt t="435859" x="1965325" y="3743325"/>
          <p14:tracePt t="435876" x="1922463" y="3743325"/>
          <p14:tracePt t="435892" x="1865313" y="3743325"/>
          <p14:tracePt t="435909" x="1800225" y="3722688"/>
          <p14:tracePt t="435926" x="1751013" y="3700463"/>
          <p14:tracePt t="435942" x="1728788" y="3686175"/>
          <p14:tracePt t="435959" x="1714500" y="3679825"/>
          <p14:tracePt t="435976" x="1700213" y="3665538"/>
          <p14:tracePt t="435993" x="1685925" y="3657600"/>
          <p14:tracePt t="436008" x="1657350" y="3629025"/>
          <p14:tracePt t="436026" x="1614488" y="3586163"/>
          <p14:tracePt t="436042" x="1565275" y="3522663"/>
          <p14:tracePt t="436059" x="1550988" y="3465513"/>
          <p14:tracePt t="436075" x="1514475" y="3394075"/>
          <p14:tracePt t="436092" x="1500188" y="3300413"/>
          <p14:tracePt t="436109" x="1465263" y="3186113"/>
          <p14:tracePt t="436125" x="1450975" y="3094038"/>
          <p14:tracePt t="436143" x="1443038" y="3036888"/>
          <p14:tracePt t="436158" x="1443038" y="2965450"/>
          <p14:tracePt t="436175" x="1443038" y="2894013"/>
          <p14:tracePt t="436192" x="1443038" y="2843213"/>
          <p14:tracePt t="436208" x="1443038" y="2771775"/>
          <p14:tracePt t="436226" x="1479550" y="2708275"/>
          <p14:tracePt t="436242" x="1536700" y="2608263"/>
          <p14:tracePt t="436259" x="1585913" y="2543175"/>
          <p14:tracePt t="436275" x="1636713" y="2479675"/>
          <p14:tracePt t="436292" x="1708150" y="2428875"/>
          <p14:tracePt t="436309" x="1757363" y="2393950"/>
          <p14:tracePt t="436325" x="1800225" y="2357438"/>
          <p14:tracePt t="436342" x="1836738" y="2322513"/>
          <p14:tracePt t="436359" x="1865313" y="2293938"/>
          <p14:tracePt t="436375" x="1900238" y="2265363"/>
          <p14:tracePt t="436392" x="1971675" y="2228850"/>
          <p14:tracePt t="436410" x="2036763" y="2193925"/>
          <p14:tracePt t="436425" x="2114550" y="2165350"/>
          <p14:tracePt t="436425" x="2128838" y="2157413"/>
          <p14:tracePt t="436442" x="2136775" y="2157413"/>
          <p14:tracePt t="436514" x="2136775" y="2165350"/>
          <p14:tracePt t="436522" x="2122488" y="2185988"/>
          <p14:tracePt t="436542" x="2051050" y="2243138"/>
          <p14:tracePt t="436544" x="1979613" y="2308225"/>
          <p14:tracePt t="436558" x="1900238" y="2371725"/>
          <p14:tracePt t="436574" x="1836738" y="2422525"/>
          <p14:tracePt t="436592" x="1708150" y="2508250"/>
          <p14:tracePt t="436608" x="1585913" y="2608263"/>
          <p14:tracePt t="436625" x="1528763" y="2665413"/>
          <p14:tracePt t="436642" x="1485900" y="2728913"/>
          <p14:tracePt t="436642" x="1479550" y="2757488"/>
          <p14:tracePt t="436659" x="1443038" y="2814638"/>
          <p14:tracePt t="436674" x="1400175" y="2886075"/>
          <p14:tracePt t="436691" x="1379538" y="2951163"/>
          <p14:tracePt t="436707" x="1350963" y="3008313"/>
          <p14:tracePt t="436724" x="1350963" y="3065463"/>
          <p14:tracePt t="436741" x="1336675" y="3136900"/>
          <p14:tracePt t="436758" x="1336675" y="3186113"/>
          <p14:tracePt t="436775" x="1336675" y="3243263"/>
          <p14:tracePt t="436790" x="1336675" y="3300413"/>
          <p14:tracePt t="436808" x="1336675" y="3343275"/>
          <p14:tracePt t="436824" x="1336675" y="3379788"/>
          <p14:tracePt t="436824" x="1336675" y="3386138"/>
          <p14:tracePt t="436843" x="1357313" y="3422650"/>
          <p14:tracePt t="436857" x="1385888" y="3436938"/>
          <p14:tracePt t="436874" x="1514475" y="3522663"/>
          <p14:tracePt t="436891" x="1600200" y="3586163"/>
          <p14:tracePt t="436908" x="1657350" y="3622675"/>
          <p14:tracePt t="436924" x="1736725" y="3665538"/>
          <p14:tracePt t="436940" x="1808163" y="3686175"/>
          <p14:tracePt t="436958" x="1885950" y="3686175"/>
          <p14:tracePt t="436974" x="1985963" y="3686175"/>
          <p14:tracePt t="436991" x="2071688" y="3686175"/>
          <p14:tracePt t="437007" x="2157413" y="3686175"/>
          <p14:tracePt t="437024" x="2251075" y="3686175"/>
          <p14:tracePt t="437041" x="2314575" y="3686175"/>
          <p14:tracePt t="437057" x="2393950" y="3686175"/>
          <p14:tracePt t="437057" x="2400300" y="3686175"/>
          <p14:tracePt t="437075" x="2443163" y="3686175"/>
          <p14:tracePt t="437091" x="2465388" y="3686175"/>
          <p14:tracePt t="437108" x="2522538" y="3686175"/>
          <p14:tracePt t="437124" x="2571750" y="3679825"/>
          <p14:tracePt t="437141" x="2628900" y="3671888"/>
          <p14:tracePt t="437158" x="2686050" y="3671888"/>
          <p14:tracePt t="437174" x="2722563" y="3671888"/>
          <p14:tracePt t="437191" x="2786063" y="3671888"/>
          <p14:tracePt t="437207" x="2851150" y="3671888"/>
          <p14:tracePt t="437225" x="2908300" y="3665538"/>
          <p14:tracePt t="437241" x="2971800" y="3643313"/>
          <p14:tracePt t="437259" x="3008313" y="3636963"/>
          <p14:tracePt t="437274" x="3043238" y="3608388"/>
          <p14:tracePt t="437291" x="3108325" y="3565525"/>
          <p14:tracePt t="437306" x="3136900" y="3529013"/>
          <p14:tracePt t="437324" x="3151188" y="3514725"/>
          <p14:tracePt t="437339" x="3179763" y="3494088"/>
          <p14:tracePt t="437357" x="3179763" y="3486150"/>
          <p14:tracePt t="437435" x="3179763" y="3451225"/>
          <p14:tracePt t="437443" x="3157538" y="3429000"/>
          <p14:tracePt t="437451" x="3114675" y="3400425"/>
          <p14:tracePt t="437458" x="3057525" y="3357563"/>
          <p14:tracePt t="437474" x="3043238" y="3351213"/>
          <p14:tracePt t="437491" x="2979738" y="3336925"/>
          <p14:tracePt t="437507" x="2957513" y="3336925"/>
          <p14:tracePt t="437524" x="2900363" y="3314700"/>
          <p14:tracePt t="437539" x="2843213" y="3308350"/>
          <p14:tracePt t="437557" x="2786063" y="3294063"/>
          <p14:tracePt t="437572" x="2751138" y="3286125"/>
          <p14:tracePt t="437591" x="2736850" y="3286125"/>
          <p14:tracePt t="437606" x="2708275" y="3286125"/>
          <p14:tracePt t="437624" x="2671763" y="3286125"/>
          <p14:tracePt t="437639" x="2622550" y="3286125"/>
          <p14:tracePt t="437656" x="2565400" y="3286125"/>
          <p14:tracePt t="437672" x="2528888" y="3286125"/>
          <p14:tracePt t="437690" x="2500313" y="3286125"/>
          <p14:tracePt t="437706" x="2493963" y="3286125"/>
          <p14:tracePt t="437723" x="2479675" y="3286125"/>
          <p14:tracePt t="437739" x="2443163" y="3308350"/>
          <p14:tracePt t="437756" x="2428875" y="3322638"/>
          <p14:tracePt t="437773" x="2393950" y="3351213"/>
          <p14:tracePt t="437789" x="2365375" y="3394075"/>
          <p14:tracePt t="437806" x="2343150" y="3429000"/>
          <p14:tracePt t="437823" x="2322513" y="3457575"/>
          <p14:tracePt t="437839" x="2308225" y="3479800"/>
          <p14:tracePt t="437857" x="2279650" y="3508375"/>
          <p14:tracePt t="437872" x="2265363" y="3557588"/>
          <p14:tracePt t="437872" x="2257425" y="3571875"/>
          <p14:tracePt t="437891" x="2236788" y="3600450"/>
          <p14:tracePt t="437906" x="2228850" y="3629025"/>
          <p14:tracePt t="437923" x="2228850" y="3643313"/>
          <p14:tracePt t="437939" x="2228850" y="3671888"/>
          <p14:tracePt t="437956" x="2228850" y="3686175"/>
          <p14:tracePt t="437973" x="2228850" y="3694113"/>
          <p14:tracePt t="437989" x="2228850" y="3708400"/>
          <p14:tracePt t="438027" x="2228850" y="3714750"/>
          <p14:tracePt t="438030" x="2243138" y="3714750"/>
          <p14:tracePt t="438039" x="2300288" y="3714750"/>
          <p14:tracePt t="438056" x="2386013" y="3714750"/>
          <p14:tracePt t="438073" x="2443163" y="3714750"/>
          <p14:tracePt t="438089" x="2522538" y="3708400"/>
          <p14:tracePt t="438106" x="2608263" y="3671888"/>
          <p14:tracePt t="438123" x="2665413" y="3651250"/>
          <p14:tracePt t="438139" x="2700338" y="3643313"/>
          <p14:tracePt t="438156" x="2743200" y="3614738"/>
          <p14:tracePt t="438172" x="2814638" y="3565525"/>
          <p14:tracePt t="438189" x="2865438" y="3536950"/>
          <p14:tracePt t="438205" x="2879725" y="3522663"/>
          <p14:tracePt t="438223" x="2894013" y="3500438"/>
          <p14:tracePt t="438239" x="2908300" y="3479800"/>
          <p14:tracePt t="438283" x="2908300" y="3457575"/>
          <p14:tracePt t="438299" x="2908300" y="3451225"/>
          <p14:tracePt t="438314" x="2908300" y="3443288"/>
          <p14:tracePt t="438330" x="2908300" y="3436938"/>
          <p14:tracePt t="438347" x="2908300" y="3422650"/>
          <p14:tracePt t="438362" x="2908300" y="3414713"/>
          <p14:tracePt t="438378" x="2900363" y="3400425"/>
          <p14:tracePt t="438411" x="2894013" y="3394075"/>
          <p14:tracePt t="438418" x="2894013" y="3386138"/>
          <p14:tracePt t="438435" x="2886075" y="3379788"/>
          <p14:tracePt t="438466" x="2886075" y="3371850"/>
          <p14:tracePt t="438482" x="2879725" y="3365500"/>
          <p14:tracePt t="438522" x="2871788" y="3357563"/>
          <p14:tracePt t="438531" x="2843213" y="3336925"/>
          <p14:tracePt t="438546" x="2822575" y="3336925"/>
          <p14:tracePt t="438551" x="2800350" y="3336925"/>
          <p14:tracePt t="438555" x="2736850" y="3336925"/>
          <p14:tracePt t="438573" x="2679700" y="3336925"/>
          <p14:tracePt t="438589" x="2628900" y="3336925"/>
          <p14:tracePt t="438605" x="2593975" y="3336925"/>
          <p14:tracePt t="438621" x="2586038" y="3336925"/>
          <p14:tracePt t="438638" x="2571750" y="3343275"/>
          <p14:tracePt t="438655" x="2551113" y="3357563"/>
          <p14:tracePt t="438672" x="2528888" y="3371850"/>
          <p14:tracePt t="438688" x="2514600" y="3379788"/>
          <p14:tracePt t="438705" x="2508250" y="3386138"/>
          <p14:tracePt t="438722" x="2500313" y="3386138"/>
          <p14:tracePt t="438739" x="2493963" y="3394075"/>
          <p14:tracePt t="438755" x="2486025" y="3408363"/>
          <p14:tracePt t="438772" x="2457450" y="3429000"/>
          <p14:tracePt t="438788" x="2436813" y="3443288"/>
          <p14:tracePt t="438805" x="2408238" y="3465513"/>
          <p14:tracePt t="438821" x="2386013" y="3494088"/>
          <p14:tracePt t="438838" x="2357438" y="3514725"/>
          <p14:tracePt t="438856" x="2300288" y="3565525"/>
          <p14:tracePt t="438872" x="2257425" y="3608388"/>
          <p14:tracePt t="438888" x="2228850" y="3622675"/>
          <p14:tracePt t="438905" x="2208213" y="3643313"/>
          <p14:tracePt t="438922" x="2200275" y="3651250"/>
          <p14:tracePt t="438938" x="2193925" y="3665538"/>
          <p14:tracePt t="438979" x="2193925" y="3679825"/>
          <p14:tracePt t="438986" x="2193925" y="3686175"/>
          <p14:tracePt t="438994" x="2193925" y="3700463"/>
          <p14:tracePt t="439005" x="2193925" y="3708400"/>
          <p14:tracePt t="439021" x="2193925" y="3722688"/>
          <p14:tracePt t="439038" x="2193925" y="3743325"/>
          <p14:tracePt t="439054" x="2193925" y="3751263"/>
          <p14:tracePt t="439130" x="2193925" y="3757613"/>
          <p14:tracePt t="439139" x="2200275" y="3765550"/>
          <p14:tracePt t="439143" x="2208213" y="3765550"/>
          <p14:tracePt t="439155" x="2222500" y="3765550"/>
          <p14:tracePt t="439170" x="2243138" y="3765550"/>
          <p14:tracePt t="439188" x="2257425" y="3765550"/>
          <p14:tracePt t="439204" x="2293938" y="3765550"/>
          <p14:tracePt t="439222" x="2328863" y="3765550"/>
          <p14:tracePt t="439237" x="2371725" y="3765550"/>
          <p14:tracePt t="439255" x="2422525" y="3765550"/>
          <p14:tracePt t="439270" x="2465388" y="3765550"/>
          <p14:tracePt t="439287" x="2500313" y="3765550"/>
          <p14:tracePt t="439707" x="2508250" y="3765550"/>
          <p14:tracePt t="439715" x="2514600" y="3765550"/>
          <p14:tracePt t="439746" x="2528888" y="3765550"/>
          <p14:tracePt t="439827" x="2536825" y="3765550"/>
          <p14:tracePt t="439898" x="2543175" y="3765550"/>
          <p14:tracePt t="439910" x="2551113" y="3757613"/>
          <p14:tracePt t="439911" x="2557463" y="3751263"/>
          <p14:tracePt t="439923" x="2565400" y="3751263"/>
          <p14:tracePt t="439936" x="2586038" y="3743325"/>
          <p14:tracePt t="439953" x="2657475" y="3722688"/>
          <p14:tracePt t="439953" x="2693988" y="3700463"/>
          <p14:tracePt t="439971" x="2843213" y="3679825"/>
          <p14:tracePt t="439987" x="3071813" y="3629025"/>
          <p14:tracePt t="440004" x="3300413" y="3600450"/>
          <p14:tracePt t="440019" x="3543300" y="3557588"/>
          <p14:tracePt t="440037" x="3722688" y="3536950"/>
          <p14:tracePt t="440053" x="3865563" y="3486150"/>
          <p14:tracePt t="440070" x="3965575" y="3451225"/>
          <p14:tracePt t="440086" x="4057650" y="3429000"/>
          <p14:tracePt t="440103" x="4194175" y="3379788"/>
          <p14:tracePt t="440120" x="4371975" y="3328988"/>
          <p14:tracePt t="440136" x="4586288" y="3279775"/>
          <p14:tracePt t="440154" x="4772025" y="3200400"/>
          <p14:tracePt t="440169" x="5029200" y="3094038"/>
          <p14:tracePt t="440187" x="5165725" y="3008313"/>
          <p14:tracePt t="440203" x="5251450" y="2979738"/>
          <p14:tracePt t="440220" x="5308600" y="2943225"/>
          <p14:tracePt t="440237" x="5386388" y="2908300"/>
          <p14:tracePt t="440253" x="5486400" y="2851150"/>
          <p14:tracePt t="440270" x="5572125" y="2822575"/>
          <p14:tracePt t="440286" x="5651500" y="2786063"/>
          <p14:tracePt t="440304" x="5786438" y="2728913"/>
          <p14:tracePt t="440319" x="5900738" y="2686050"/>
          <p14:tracePt t="440336" x="6015038" y="2651125"/>
          <p14:tracePt t="440353" x="6072188" y="2628900"/>
          <p14:tracePt t="440370" x="6115050" y="2622550"/>
          <p14:tracePt t="440386" x="6157913" y="2622550"/>
          <p14:tracePt t="440403" x="6186488" y="2614613"/>
          <p14:tracePt t="440420" x="6243638" y="2600325"/>
          <p14:tracePt t="440436" x="6286500" y="2586038"/>
          <p14:tracePt t="440454" x="6351588" y="2551113"/>
          <p14:tracePt t="440470" x="6408738" y="2528888"/>
          <p14:tracePt t="440486" x="6472238" y="2508250"/>
          <p14:tracePt t="440503" x="6529388" y="2465388"/>
          <p14:tracePt t="440519" x="6580188" y="2451100"/>
          <p14:tracePt t="440536" x="6586538" y="2443163"/>
          <p14:tracePt t="441026" x="6586538" y="2486025"/>
          <p14:tracePt t="441034" x="6586538" y="2543175"/>
          <p14:tracePt t="441037" x="6586538" y="2579688"/>
          <p14:tracePt t="441043" x="6586538" y="2593975"/>
          <p14:tracePt t="441052" x="6615113" y="2679700"/>
          <p14:tracePt t="441068" x="6637338" y="2722563"/>
          <p14:tracePt t="441084" x="6657975" y="2757488"/>
          <p14:tracePt t="441102" x="6665913" y="2765425"/>
          <p14:tracePt t="441146" x="6623050" y="2779713"/>
          <p14:tracePt t="441154" x="6523038" y="2808288"/>
          <p14:tracePt t="441162" x="6480175" y="2814638"/>
          <p14:tracePt t="441171" x="6457950" y="2814638"/>
          <p14:tracePt t="441186" x="6429375" y="2836863"/>
          <p14:tracePt t="441201" x="6308725" y="2971800"/>
          <p14:tracePt t="441218" x="5865813" y="3357563"/>
          <p14:tracePt t="441236" x="5380038" y="3579813"/>
          <p14:tracePt t="441251" x="5108575" y="3665538"/>
          <p14:tracePt t="441268" x="4937125" y="3686175"/>
          <p14:tracePt t="441284" x="4757738" y="3729038"/>
          <p14:tracePt t="441302" x="4557713" y="3794125"/>
          <p14:tracePt t="441318" x="4414838" y="3814763"/>
          <p14:tracePt t="441335" x="4329113" y="3836988"/>
          <p14:tracePt t="441351" x="4286250" y="3843338"/>
          <p14:tracePt t="441368" x="4271963" y="3843338"/>
          <p14:tracePt t="441385" x="4251325" y="3843338"/>
          <p14:tracePt t="441401" x="4237038" y="3851275"/>
          <p14:tracePt t="441418" x="4157663" y="3865563"/>
          <p14:tracePt t="441435" x="4086225" y="3886200"/>
          <p14:tracePt t="441452" x="4043363" y="3886200"/>
          <p14:tracePt t="441467" x="3971925" y="3886200"/>
          <p14:tracePt t="441485" x="3908425" y="3886200"/>
          <p14:tracePt t="441501" x="3757613" y="3886200"/>
          <p14:tracePt t="441518" x="3529013" y="3914775"/>
          <p14:tracePt t="441534" x="3271838" y="3951288"/>
          <p14:tracePt t="441551" x="3094038" y="3965575"/>
          <p14:tracePt t="441568" x="2986088" y="3965575"/>
          <p14:tracePt t="441584" x="2943225" y="3965575"/>
          <p14:tracePt t="441601" x="2936875" y="3965575"/>
          <p14:tracePt t="441617" x="2894013" y="3965575"/>
          <p14:tracePt t="441635" x="2843213" y="3965575"/>
          <p14:tracePt t="441651" x="2765425" y="3957638"/>
          <p14:tracePt t="441667" x="2708275" y="3943350"/>
          <p14:tracePt t="441685" x="2693988" y="3943350"/>
          <p14:tracePt t="441763" x="2679700" y="3937000"/>
          <p14:tracePt t="441802" x="2686050" y="3929063"/>
          <p14:tracePt t="441810" x="2700338" y="3922713"/>
          <p14:tracePt t="441817" x="2714625" y="3914775"/>
          <p14:tracePt t="441833" x="2794000" y="3908425"/>
          <p14:tracePt t="441851" x="2851150" y="3894138"/>
          <p14:tracePt t="441868" x="2922588" y="3871913"/>
          <p14:tracePt t="441883" x="3028950" y="3843338"/>
          <p14:tracePt t="441901" x="3143250" y="3794125"/>
          <p14:tracePt t="441917" x="3265488" y="3743325"/>
          <p14:tracePt t="441934" x="3494088" y="3651250"/>
          <p14:tracePt t="441950" x="3794125" y="3522663"/>
          <p14:tracePt t="441967" x="4157663" y="3365500"/>
          <p14:tracePt t="441984" x="4700588" y="3079750"/>
          <p14:tracePt t="442000" x="5180013" y="2779713"/>
          <p14:tracePt t="442017" x="5451475" y="2522538"/>
          <p14:tracePt t="442033" x="5572125" y="2279650"/>
          <p14:tracePt t="442050" x="5622925" y="2114550"/>
          <p14:tracePt t="442066" x="5643563" y="2000250"/>
          <p14:tracePt t="442084" x="5680075" y="1908175"/>
          <p14:tracePt t="442100" x="5708650" y="1793875"/>
          <p14:tracePt t="442117" x="5751513" y="1708150"/>
          <p14:tracePt t="442134" x="5800725" y="1622425"/>
          <p14:tracePt t="442150" x="5851525" y="1536700"/>
          <p14:tracePt t="442167" x="5908675" y="1471613"/>
          <p14:tracePt t="442183" x="5922963" y="1436688"/>
          <p14:tracePt t="442201" x="5929313" y="1428750"/>
          <p14:tracePt t="442243" x="5937250" y="1422400"/>
          <p14:tracePt t="442251" x="5943600" y="1400175"/>
          <p14:tracePt t="442259" x="5951538" y="1393825"/>
          <p14:tracePt t="442259" x="5957888" y="1393825"/>
          <p14:tracePt t="442267" x="5965825" y="1393825"/>
          <p14:tracePt t="442283" x="5980113" y="1393825"/>
          <p14:tracePt t="442300" x="6015038" y="1393825"/>
          <p14:tracePt t="442316" x="6072188" y="1393825"/>
          <p14:tracePt t="442333" x="6151563" y="1393825"/>
          <p14:tracePt t="442350" x="6215063" y="1393825"/>
          <p14:tracePt t="442366" x="6308725" y="1393825"/>
          <p14:tracePt t="442384" x="6357938" y="1393825"/>
          <p14:tracePt t="442400" x="6408738" y="1393825"/>
          <p14:tracePt t="442417" x="6451600" y="1393825"/>
          <p14:tracePt t="442433" x="6586538" y="1408113"/>
          <p14:tracePt t="442451" x="6651625" y="1408113"/>
          <p14:tracePt t="442467" x="6729413" y="1414463"/>
          <p14:tracePt t="442483" x="6786563" y="1422400"/>
          <p14:tracePt t="442500" x="6815138" y="1422400"/>
          <p14:tracePt t="442516" x="6858000" y="1422400"/>
          <p14:tracePt t="442532" x="6929438" y="1422400"/>
          <p14:tracePt t="442549" x="6972300" y="1422400"/>
          <p14:tracePt t="442567" x="7037388" y="1422400"/>
          <p14:tracePt t="442582" x="7094538" y="1422400"/>
          <p14:tracePt t="442600" x="7143750" y="1422400"/>
          <p14:tracePt t="442616" x="7200900" y="1422400"/>
          <p14:tracePt t="442633" x="7280275" y="1422400"/>
          <p14:tracePt t="442649" x="7337425" y="1422400"/>
          <p14:tracePt t="442666" x="7386638" y="1422400"/>
          <p14:tracePt t="442683" x="7415213" y="1422400"/>
          <p14:tracePt t="442700" x="7443788" y="1422400"/>
          <p14:tracePt t="442716" x="7466013" y="1422400"/>
          <p14:tracePt t="442732" x="7486650" y="1422400"/>
          <p14:tracePt t="442749" x="7494588" y="1422400"/>
          <p14:tracePt t="442794" x="7500938" y="1422400"/>
          <p14:tracePt t="442802" x="7529513" y="1422400"/>
          <p14:tracePt t="442818" x="7537450" y="1422400"/>
          <p14:tracePt t="442867" x="7543800" y="1422400"/>
          <p14:tracePt t="442906" x="7551738" y="1422400"/>
          <p14:tracePt t="442915" x="7551738" y="1443038"/>
          <p14:tracePt t="442927" x="7551738" y="1450975"/>
          <p14:tracePt t="443002" x="7551738" y="1457325"/>
          <p14:tracePt t="443010" x="7551738" y="1471613"/>
          <p14:tracePt t="443018" x="7551738" y="1479550"/>
          <p14:tracePt t="443035" x="7543800" y="1485900"/>
          <p14:tracePt t="443035" x="7537450" y="1485900"/>
          <p14:tracePt t="443051" x="7529513" y="1485900"/>
          <p14:tracePt t="443051" x="7523163" y="1485900"/>
          <p14:tracePt t="443065" x="7494588" y="1485900"/>
          <p14:tracePt t="443122" x="7486650" y="1485900"/>
          <p14:tracePt t="443130" x="7472363" y="1493838"/>
          <p14:tracePt t="443138" x="7458075" y="1493838"/>
          <p14:tracePt t="443187" x="7451725" y="1493838"/>
          <p14:tracePt t="443203" x="7443788" y="1493838"/>
          <p14:tracePt t="443218" x="7429500" y="1493838"/>
          <p14:tracePt t="443235" x="7423150" y="1493838"/>
          <p14:tracePt t="443251" x="7408863" y="1500188"/>
          <p14:tracePt t="443434" x="7386638" y="1500188"/>
          <p14:tracePt t="443482" x="7372350" y="1500188"/>
          <p14:tracePt t="443491" x="7366000" y="1500188"/>
          <p14:tracePt t="443498" x="7337425" y="1500188"/>
          <p14:tracePt t="443514" x="7323138" y="1500188"/>
          <p14:tracePt t="443522" x="7286625" y="1514475"/>
          <p14:tracePt t="443532" x="7243763" y="1514475"/>
          <p14:tracePt t="443548" x="7200900" y="1536700"/>
          <p14:tracePt t="443565" x="7158038" y="1543050"/>
          <p14:tracePt t="443582" x="7094538" y="1571625"/>
          <p14:tracePt t="443598" x="7058025" y="1579563"/>
          <p14:tracePt t="443614" x="7051675" y="1579563"/>
          <p14:tracePt t="443632" x="7029450" y="1585913"/>
          <p14:tracePt t="443649" x="7023100" y="1585913"/>
          <p14:tracePt t="443664" x="6994525" y="1585913"/>
          <p14:tracePt t="443682" x="6951663" y="1585913"/>
          <p14:tracePt t="443698" x="6886575" y="1585913"/>
          <p14:tracePt t="443715" x="6865938" y="1585913"/>
          <p14:tracePt t="443731" x="6851650" y="1585913"/>
          <p14:tracePt t="443749" x="6837363" y="1585913"/>
          <p14:tracePt t="443765" x="6823075" y="1585913"/>
          <p14:tracePt t="443882" x="6815138" y="1585913"/>
          <p14:tracePt t="443890" x="6800850" y="1585913"/>
          <p14:tracePt t="443897" x="6751638" y="1585913"/>
          <p14:tracePt t="443914" x="6715125" y="1608138"/>
          <p14:tracePt t="443931" x="6686550" y="1628775"/>
          <p14:tracePt t="443948" x="6623050" y="1671638"/>
          <p14:tracePt t="443964" x="6500813" y="1743075"/>
          <p14:tracePt t="443981" x="6308725" y="1865313"/>
          <p14:tracePt t="443997" x="6157913" y="1928813"/>
          <p14:tracePt t="444014" x="6122988" y="1936750"/>
          <p14:tracePt t="444107" x="6115050" y="1936750"/>
          <p14:tracePt t="444274" x="6108700" y="1943100"/>
          <p14:tracePt t="444346" x="6108700" y="1951038"/>
          <p14:tracePt t="444363" x="6115050" y="1951038"/>
          <p14:tracePt t="444370" x="6137275" y="1951038"/>
          <p14:tracePt t="444403" x="6143625" y="1951038"/>
          <p14:tracePt t="444474" x="6151563" y="1951038"/>
          <p14:tracePt t="444489" x="6157913" y="1951038"/>
          <p14:tracePt t="444522" x="6165850" y="1951038"/>
          <p14:tracePt t="444531" x="6186488" y="1951038"/>
          <p14:tracePt t="444562" x="6194425" y="1951038"/>
          <p14:tracePt t="444594" x="6223000" y="1951038"/>
          <p14:tracePt t="444601" x="6237288" y="1951038"/>
          <p14:tracePt t="444618" x="6243638" y="1951038"/>
          <p14:tracePt t="444630" x="6257925" y="1951038"/>
          <p14:tracePt t="444635" x="6265863" y="1951038"/>
          <p14:tracePt t="444675" x="6272213" y="1951038"/>
          <p14:tracePt t="444794" x="6215063" y="1951038"/>
          <p14:tracePt t="444802" x="6165850" y="1951038"/>
          <p14:tracePt t="444810" x="6108700" y="1951038"/>
          <p14:tracePt t="444818" x="5980113" y="1979613"/>
          <p14:tracePt t="444829" x="5851525" y="2000250"/>
          <p14:tracePt t="444847" x="5686425" y="2051050"/>
          <p14:tracePt t="444863" x="5408613" y="2122488"/>
          <p14:tracePt t="444880" x="5094288" y="2222500"/>
          <p14:tracePt t="444896" x="4737100" y="2308225"/>
          <p14:tracePt t="444913" x="4471988" y="2379663"/>
          <p14:tracePt t="444929" x="4137025" y="2486025"/>
          <p14:tracePt t="444947" x="4000500" y="2557463"/>
          <p14:tracePt t="444963" x="3851275" y="2622550"/>
          <p14:tracePt t="444980" x="3794125" y="2643188"/>
          <p14:tracePt t="444996" x="3757613" y="2643188"/>
          <p14:tracePt t="445013" x="3736975" y="2651125"/>
          <p14:tracePt t="445030" x="3657600" y="2651125"/>
          <p14:tracePt t="445046" x="3536950" y="2651125"/>
          <p14:tracePt t="445063" x="3294063" y="2651125"/>
          <p14:tracePt t="445080" x="3086100" y="2671763"/>
          <p14:tracePt t="445097" x="2894013" y="2686050"/>
          <p14:tracePt t="445113" x="2828925" y="2700338"/>
          <p14:tracePt t="445130" x="2800350" y="2708275"/>
          <p14:tracePt t="445146" x="2771775" y="2708275"/>
          <p14:tracePt t="445164" x="2736850" y="2722563"/>
          <p14:tracePt t="445179" x="2722563" y="2722563"/>
          <p14:tracePt t="445196" x="2714625" y="2722563"/>
          <p14:tracePt t="445242" x="2708275" y="2722563"/>
          <p14:tracePt t="445250" x="2708275" y="2714625"/>
          <p14:tracePt t="445259" x="2714625" y="2686050"/>
          <p14:tracePt t="445266" x="2743200" y="2671763"/>
          <p14:tracePt t="445280" x="2771775" y="2671763"/>
          <p14:tracePt t="445296" x="2794000" y="2665413"/>
          <p14:tracePt t="445312" x="2857500" y="2643188"/>
          <p14:tracePt t="445328" x="2957513" y="2614613"/>
          <p14:tracePt t="445346" x="3136900" y="2557463"/>
          <p14:tracePt t="445361" x="3300413" y="2493963"/>
          <p14:tracePt t="445379" x="3314700" y="2493963"/>
          <p14:tracePt t="445396" x="3322638" y="2493963"/>
          <p14:tracePt t="445442" x="3343275" y="2493963"/>
          <p14:tracePt t="445451" x="3365500" y="2493963"/>
          <p14:tracePt t="445456" x="3394075" y="2493963"/>
          <p14:tracePt t="445462" x="3522663" y="2493963"/>
          <p14:tracePt t="445478" x="3729038" y="2465388"/>
          <p14:tracePt t="445496" x="3979863" y="2422525"/>
          <p14:tracePt t="445512" x="4186238" y="2386013"/>
          <p14:tracePt t="445528" x="4379913" y="2357438"/>
          <p14:tracePt t="445545" x="4572000" y="2314575"/>
          <p14:tracePt t="445561" x="4794250" y="2265363"/>
          <p14:tracePt t="445578" x="4937125" y="2257425"/>
          <p14:tracePt t="445595" x="5129213" y="2243138"/>
          <p14:tracePt t="445613" x="5357813" y="2185988"/>
          <p14:tracePt t="445628" x="5551488" y="2122488"/>
          <p14:tracePt t="445646" x="5651500" y="2100263"/>
          <p14:tracePt t="445662" x="5708650" y="2085975"/>
          <p14:tracePt t="445679" x="5729288" y="2085975"/>
          <p14:tracePt t="445694" x="5737225" y="2085975"/>
          <p14:tracePt t="445712" x="5751513" y="2085975"/>
          <p14:tracePt t="445728" x="5765800" y="2085975"/>
          <p14:tracePt t="445745" x="5786438" y="2085975"/>
          <p14:tracePt t="445762" x="5808663" y="2085975"/>
          <p14:tracePt t="445778" x="5851525" y="2085975"/>
          <p14:tracePt t="445795" x="5900738" y="2085975"/>
          <p14:tracePt t="445812" x="5922963" y="2085975"/>
          <p14:tracePt t="445858" x="5929313" y="2085975"/>
          <p14:tracePt t="445875" x="5937250" y="2085975"/>
          <p14:tracePt t="445883" x="5965825" y="2100263"/>
          <p14:tracePt t="445898" x="5980113" y="2122488"/>
          <p14:tracePt t="445901" x="5986463" y="2128838"/>
          <p14:tracePt t="445911" x="5994400" y="2128838"/>
          <p14:tracePt t="445928" x="6008688" y="2143125"/>
          <p14:tracePt t="445945" x="6037263" y="2143125"/>
          <p14:tracePt t="445961" x="6057900" y="2151063"/>
          <p14:tracePt t="445978" x="6108700" y="2193925"/>
          <p14:tracePt t="445995" x="6129338" y="2214563"/>
          <p14:tracePt t="446011" x="6129338" y="2236788"/>
          <p14:tracePt t="446028" x="6129338" y="2257425"/>
          <p14:tracePt t="446044" x="6129338" y="2293938"/>
          <p14:tracePt t="446062" x="6129338" y="2314575"/>
          <p14:tracePt t="446077" x="6129338" y="2336800"/>
          <p14:tracePt t="446094" x="6129338" y="2357438"/>
          <p14:tracePt t="446111" x="6122988" y="2371725"/>
          <p14:tracePt t="446146" x="6100763" y="2371725"/>
          <p14:tracePt t="446147" x="6022975" y="2371725"/>
          <p14:tracePt t="446162" x="5815013" y="2365375"/>
          <p14:tracePt t="446177" x="5422900" y="2365375"/>
          <p14:tracePt t="446195" x="5300663" y="2365375"/>
          <p14:tracePt t="446211" x="5186363" y="2393950"/>
          <p14:tracePt t="446227" x="5000625" y="2471738"/>
          <p14:tracePt t="446246" x="4786313" y="2586038"/>
          <p14:tracePt t="446261" x="4414838" y="2736850"/>
          <p14:tracePt t="446278" x="4114800" y="2851150"/>
          <p14:tracePt t="446294" x="3857625" y="2914650"/>
          <p14:tracePt t="446311" x="3594100" y="2986088"/>
          <p14:tracePt t="446327" x="3379788" y="3057525"/>
          <p14:tracePt t="446344" x="3165475" y="3122613"/>
          <p14:tracePt t="446362" x="3014663" y="3143250"/>
          <p14:tracePt t="446377" x="2886075" y="3171825"/>
          <p14:tracePt t="446377" x="2851150" y="3179763"/>
          <p14:tracePt t="446395" x="2743200" y="3194050"/>
          <p14:tracePt t="446411" x="2614613" y="3200400"/>
          <p14:tracePt t="446428" x="2508250" y="3200400"/>
          <p14:tracePt t="446444" x="2422525" y="3200400"/>
          <p14:tracePt t="446461" x="2400300" y="3200400"/>
          <p14:tracePt t="446477" x="2357438" y="3194050"/>
          <p14:tracePt t="446495" x="2343150" y="3143250"/>
          <p14:tracePt t="446510" x="2314575" y="3086100"/>
          <p14:tracePt t="446527" x="2251075" y="3014663"/>
          <p14:tracePt t="446544" x="2157413" y="2936875"/>
          <p14:tracePt t="446560" x="2128838" y="2922588"/>
          <p14:tracePt t="446577" x="2122488" y="2922588"/>
          <p14:tracePt t="446610" x="2114550" y="2922588"/>
          <p14:tracePt t="446658" x="2100263" y="2922588"/>
          <p14:tracePt t="446666" x="2100263" y="2936875"/>
          <p14:tracePt t="446674" x="2108200" y="2971800"/>
          <p14:tracePt t="446682" x="2114550" y="2979738"/>
          <p14:tracePt t="446693" x="2114550" y="2986088"/>
          <p14:tracePt t="446710" x="2114550" y="3000375"/>
          <p14:tracePt t="446727" x="2114550" y="3008313"/>
          <p14:tracePt t="446802" x="2143125" y="2957513"/>
          <p14:tracePt t="446810" x="2165350" y="2900363"/>
          <p14:tracePt t="446819" x="2185988" y="2808288"/>
          <p14:tracePt t="446826" x="2185988" y="2771775"/>
          <p14:tracePt t="446844" x="2185988" y="2765425"/>
          <p14:tracePt t="446898" x="2179638" y="2757488"/>
          <p14:tracePt t="446910" x="2165350" y="2757488"/>
          <p14:tracePt t="446910" x="2136775" y="2808288"/>
          <p14:tracePt t="446926" x="2122488" y="2865438"/>
          <p14:tracePt t="446944" x="2122488" y="2886075"/>
          <p14:tracePt t="446960" x="2122488" y="2894013"/>
          <p14:tracePt t="446977" x="2122488" y="2900363"/>
          <p14:tracePt t="447019" x="2128838" y="2908300"/>
          <p14:tracePt t="447035" x="2136775" y="2908300"/>
          <p14:tracePt t="447042" x="2143125" y="2908300"/>
          <p14:tracePt t="447051" x="2171700" y="2908300"/>
          <p14:tracePt t="447059" x="2179638" y="2894013"/>
          <p14:tracePt t="447130" x="2200275" y="2879725"/>
          <p14:tracePt t="447139" x="2214563" y="2879725"/>
          <p14:tracePt t="447146" x="2257425" y="2908300"/>
          <p14:tracePt t="447160" x="2271713" y="2922588"/>
          <p14:tracePt t="447162" x="2314575" y="2957513"/>
          <p14:tracePt t="447176" x="2343150" y="2979738"/>
          <p14:tracePt t="447193" x="2351088" y="2986088"/>
          <p14:tracePt t="447275" x="2365375" y="2986088"/>
          <p14:tracePt t="447275" x="2400300" y="2965450"/>
          <p14:tracePt t="447293" x="2451100" y="2928938"/>
          <p14:tracePt t="447293" x="2600325" y="2879725"/>
          <p14:tracePt t="447309" x="2851150" y="2814638"/>
          <p14:tracePt t="447326" x="3214688" y="2771775"/>
          <p14:tracePt t="447343" x="3565525" y="2693988"/>
          <p14:tracePt t="447360" x="3829050" y="2636838"/>
          <p14:tracePt t="447376" x="4071938" y="2593975"/>
          <p14:tracePt t="447393" x="4229100" y="2586038"/>
          <p14:tracePt t="447409" x="4357688" y="2571750"/>
          <p14:tracePt t="447426" x="4494213" y="2536825"/>
          <p14:tracePt t="447442" x="4572000" y="2536825"/>
          <p14:tracePt t="447459" x="4708525" y="2536825"/>
          <p14:tracePt t="447475" x="4837113" y="2536825"/>
          <p14:tracePt t="447492" x="4900613" y="2536825"/>
          <p14:tracePt t="447509" x="4965700" y="2536825"/>
          <p14:tracePt t="447526" x="5008563" y="2536825"/>
          <p14:tracePt t="447543" x="5080000" y="2536825"/>
          <p14:tracePt t="447559" x="5172075" y="2528888"/>
          <p14:tracePt t="447576" x="5294313" y="2528888"/>
          <p14:tracePt t="447592" x="5465763" y="2528888"/>
          <p14:tracePt t="447609" x="5557838" y="2528888"/>
          <p14:tracePt t="447625" x="5651500" y="2543175"/>
          <p14:tracePt t="447643" x="5680075" y="2543175"/>
          <p14:tracePt t="447659" x="5715000" y="2551113"/>
          <p14:tracePt t="447675" x="5743575" y="2557463"/>
          <p14:tracePt t="447692" x="5772150" y="2579688"/>
          <p14:tracePt t="447708" x="5808663" y="2593975"/>
          <p14:tracePt t="447726" x="5872163" y="2636838"/>
          <p14:tracePt t="447742" x="5894388" y="2643188"/>
          <p14:tracePt t="447759" x="5922963" y="2651125"/>
          <p14:tracePt t="447775" x="5957888" y="2665413"/>
          <p14:tracePt t="447792" x="5980113" y="2665413"/>
          <p14:tracePt t="447809" x="6000750" y="2679700"/>
          <p14:tracePt t="447825" x="6037263" y="2700338"/>
          <p14:tracePt t="447843" x="6051550" y="2714625"/>
          <p14:tracePt t="447859" x="6065838" y="2728913"/>
          <p14:tracePt t="447875" x="6086475" y="2757488"/>
          <p14:tracePt t="447892" x="6094413" y="2779713"/>
          <p14:tracePt t="447909" x="6100763" y="2814638"/>
          <p14:tracePt t="447925" x="6108700" y="2828925"/>
          <p14:tracePt t="447942" x="6122988" y="2843213"/>
          <p14:tracePt t="447994" x="6129338" y="2851150"/>
          <p14:tracePt t="448002" x="6137275" y="2857500"/>
          <p14:tracePt t="448098" x="6157913" y="2857500"/>
          <p14:tracePt t="448106" x="6165850" y="2857500"/>
          <p14:tracePt t="448114" x="6194425" y="2857500"/>
          <p14:tracePt t="448129" x="6208713" y="2857500"/>
          <p14:tracePt t="448170" x="6215063" y="2857500"/>
          <p14:tracePt t="448178" x="6229350" y="2857500"/>
          <p14:tracePt t="448186" x="6237288" y="2857500"/>
          <p14:tracePt t="448194" x="6280150" y="2857500"/>
          <p14:tracePt t="448208" x="6294438" y="2857500"/>
          <p14:tracePt t="448224" x="6323013" y="2857500"/>
          <p14:tracePt t="448241" x="6351588" y="2857500"/>
          <p14:tracePt t="448258" x="6365875" y="2857500"/>
          <p14:tracePt t="448306" x="6372225" y="2857500"/>
          <p14:tracePt t="448321" x="6386513" y="2857500"/>
          <p14:tracePt t="448322" x="6394450" y="2857500"/>
          <p14:tracePt t="448325" x="6408738" y="2857500"/>
          <p14:tracePt t="448341" x="6437313" y="2857500"/>
          <p14:tracePt t="448358" x="6472238" y="2857500"/>
          <p14:tracePt t="448375" x="6500813" y="2865438"/>
          <p14:tracePt t="448391" x="6515100" y="2865438"/>
          <p14:tracePt t="448407" x="6557963" y="2879725"/>
          <p14:tracePt t="448424" x="6565900" y="2879725"/>
          <p14:tracePt t="448474" x="6572250" y="2879725"/>
          <p14:tracePt t="448627" x="6580188" y="2879725"/>
          <p14:tracePt t="448635" x="6586538" y="2879725"/>
          <p14:tracePt t="448649" x="6594475" y="2879725"/>
          <p14:tracePt t="448657" x="6608763" y="2879725"/>
          <p14:tracePt t="448674" x="6629400" y="2879725"/>
          <p14:tracePt t="448691" x="6637338" y="2879725"/>
          <p14:tracePt t="448979" x="6665913" y="2879725"/>
          <p14:tracePt t="448983" x="6672263" y="2886075"/>
          <p14:tracePt t="448988" x="6680200" y="2886075"/>
          <p14:tracePt t="449006" x="6686550" y="2886075"/>
          <p14:tracePt t="449024" x="6700838" y="2886075"/>
          <p14:tracePt t="449040" x="6715125" y="2886075"/>
          <p14:tracePt t="449056" x="6723063" y="2886075"/>
          <p14:tracePt t="449073" x="6743700" y="2886075"/>
          <p14:tracePt t="449090" x="6757988" y="2886075"/>
          <p14:tracePt t="449107" x="6794500" y="2886075"/>
          <p14:tracePt t="449123" x="6823075" y="2886075"/>
          <p14:tracePt t="449140" x="6880225" y="2900363"/>
          <p14:tracePt t="449157" x="6937375" y="2900363"/>
          <p14:tracePt t="449174" x="6965950" y="2914650"/>
          <p14:tracePt t="449190" x="7023100" y="2914650"/>
          <p14:tracePt t="449207" x="7043738" y="2914650"/>
          <p14:tracePt t="449282" x="7037388" y="2914650"/>
          <p14:tracePt t="449290" x="7000875" y="2936875"/>
          <p14:tracePt t="449298" x="6923088" y="2957513"/>
          <p14:tracePt t="449307" x="6851650" y="2971800"/>
          <p14:tracePt t="449323" x="6637338" y="3022600"/>
          <p14:tracePt t="449324" x="6357938" y="3094038"/>
          <p14:tracePt t="449340" x="6108700" y="3136900"/>
          <p14:tracePt t="449373" x="5815013" y="3208338"/>
          <p14:tracePt t="449373" x="5400675" y="3314700"/>
          <p14:tracePt t="449389" x="5065713" y="3408363"/>
          <p14:tracePt t="449407" x="4765675" y="3494088"/>
          <p14:tracePt t="449422" x="4465638" y="3565525"/>
          <p14:tracePt t="449440" x="4171950" y="3622675"/>
          <p14:tracePt t="449457" x="3871913" y="3694113"/>
          <p14:tracePt t="449474" x="3594100" y="3743325"/>
          <p14:tracePt t="449490" x="3194050" y="3843338"/>
          <p14:tracePt t="449507" x="2979738" y="3894138"/>
          <p14:tracePt t="449522" x="2779713" y="3965575"/>
          <p14:tracePt t="449539" x="2671763" y="3986213"/>
          <p14:tracePt t="449556" x="2571750" y="4014788"/>
          <p14:tracePt t="449572" x="2514600" y="4029075"/>
          <p14:tracePt t="449589" x="2486025" y="4029075"/>
          <p14:tracePt t="449605" x="2436813" y="4037013"/>
          <p14:tracePt t="449623" x="2408238" y="4037013"/>
          <p14:tracePt t="449639" x="2365375" y="4037013"/>
          <p14:tracePt t="449657" x="2328863" y="4014788"/>
          <p14:tracePt t="449673" x="2257425" y="3965575"/>
          <p14:tracePt t="449690" x="2208213" y="3937000"/>
          <p14:tracePt t="449706" x="2157413" y="3894138"/>
          <p14:tracePt t="449723" x="2157413" y="3879850"/>
          <p14:tracePt t="449740" x="2143125" y="3851275"/>
          <p14:tracePt t="449756" x="2143125" y="3836988"/>
          <p14:tracePt t="449772" x="2122488" y="3808413"/>
          <p14:tracePt t="449789" x="2122488" y="3794125"/>
          <p14:tracePt t="449806" x="2122488" y="3771900"/>
          <p14:tracePt t="449822" x="2122488" y="3757613"/>
          <p14:tracePt t="449839" x="2136775" y="3736975"/>
          <p14:tracePt t="449872" x="2157413" y="3708400"/>
          <p14:tracePt t="449872" x="2165350" y="3700463"/>
          <p14:tracePt t="449889" x="2200275" y="3686175"/>
          <p14:tracePt t="449906" x="2251075" y="3671888"/>
          <p14:tracePt t="449923" x="2293938" y="3665538"/>
          <p14:tracePt t="449939" x="2351088" y="3636963"/>
          <p14:tracePt t="449956" x="2386013" y="3636963"/>
          <p14:tracePt t="449972" x="2408238" y="3636963"/>
          <p14:tracePt t="450050" x="2436813" y="3636963"/>
          <p14:tracePt t="450058" x="2465388" y="3636963"/>
          <p14:tracePt t="450060" x="2500313" y="3636963"/>
          <p14:tracePt t="450072" x="2543175" y="3622675"/>
          <p14:tracePt t="450088" x="2593975" y="3608388"/>
          <p14:tracePt t="450088" x="2608263" y="3608388"/>
          <p14:tracePt t="450122" x="2636838" y="3586163"/>
          <p14:tracePt t="450123" x="2651125" y="3586163"/>
          <p14:tracePt t="450139" x="2671763" y="3579813"/>
          <p14:tracePt t="450155" x="2679700" y="3579813"/>
          <p14:tracePt t="450195" x="2686050" y="3579813"/>
          <p14:tracePt t="450203" x="2708275" y="3579813"/>
          <p14:tracePt t="450208" x="2722563" y="3579813"/>
          <p14:tracePt t="450251" x="2743200" y="3565525"/>
          <p14:tracePt t="450258" x="2757488" y="3536950"/>
          <p14:tracePt t="450299" x="2757488" y="3529013"/>
          <p14:tracePt t="450331" x="2757488" y="3522663"/>
          <p14:tracePt t="450338" x="2751138" y="3522663"/>
          <p14:tracePt t="450355" x="2728913" y="3522663"/>
          <p14:tracePt t="450356" x="2722563" y="3522663"/>
          <p14:tracePt t="450372" x="2714625" y="3522663"/>
          <p14:tracePt t="450388" x="2700338" y="3522663"/>
          <p14:tracePt t="450406" x="2686050" y="3514725"/>
          <p14:tracePt t="450450" x="2671763" y="3508375"/>
          <p14:tracePt t="450498" x="2671763" y="3500438"/>
          <p14:tracePt t="450505" x="2671763" y="3494088"/>
          <p14:tracePt t="450508" x="2671763" y="3471863"/>
          <p14:tracePt t="450562" x="2671763" y="3465513"/>
          <p14:tracePt t="450714" x="2693988" y="3429000"/>
          <p14:tracePt t="450722" x="2693988" y="3379788"/>
          <p14:tracePt t="450728" x="2722563" y="3322638"/>
          <p14:tracePt t="450738" x="2808288" y="3094038"/>
          <p14:tracePt t="450755" x="2900363" y="2894013"/>
          <p14:tracePt t="450772" x="2979738" y="2693988"/>
          <p14:tracePt t="450787" x="3122613" y="2428875"/>
          <p14:tracePt t="450805" x="3214688" y="2222500"/>
          <p14:tracePt t="450821" x="3228975" y="2128838"/>
          <p14:tracePt t="450838" x="3228975" y="2085975"/>
          <p14:tracePt t="450855" x="3236913" y="2051050"/>
          <p14:tracePt t="450871" x="3236913" y="2028825"/>
          <p14:tracePt t="450888" x="3243263" y="2000250"/>
          <p14:tracePt t="450904" x="3265488" y="1993900"/>
          <p14:tracePt t="451027" x="3271838" y="1985963"/>
          <p14:tracePt t="451650" x="3271838" y="2000250"/>
          <p14:tracePt t="451658" x="3271838" y="2008188"/>
          <p14:tracePt t="451659" x="3257550" y="2036763"/>
          <p14:tracePt t="451670" x="3222625" y="2093913"/>
          <p14:tracePt t="451686" x="3157538" y="2165350"/>
          <p14:tracePt t="451703" x="3086100" y="2257425"/>
          <p14:tracePt t="451719" x="3022600" y="2357438"/>
          <p14:tracePt t="451737" x="2936875" y="2451100"/>
          <p14:tracePt t="451753" x="2886075" y="2514600"/>
          <p14:tracePt t="451770" x="2865438" y="2593975"/>
          <p14:tracePt t="451786" x="2814638" y="2736850"/>
          <p14:tracePt t="451802" x="2786063" y="2800350"/>
          <p14:tracePt t="451820" x="2757488" y="2851150"/>
          <p14:tracePt t="451836" x="2728913" y="2894013"/>
          <p14:tracePt t="451853" x="2728913" y="2936875"/>
          <p14:tracePt t="451869" x="2722563" y="2971800"/>
          <p14:tracePt t="451887" x="2708275" y="3022600"/>
          <p14:tracePt t="451903" x="2693988" y="3071813"/>
          <p14:tracePt t="451919" x="2665413" y="3143250"/>
          <p14:tracePt t="451936" x="2636838" y="3200400"/>
          <p14:tracePt t="451953" x="2622550" y="3243263"/>
          <p14:tracePt t="451969" x="2593975" y="3300413"/>
          <p14:tracePt t="451986" x="2586038" y="3351213"/>
          <p14:tracePt t="452003" x="2579688" y="3386138"/>
          <p14:tracePt t="452019" x="2579688" y="3394075"/>
          <p14:tracePt t="452036" x="2579688" y="3408363"/>
          <p14:tracePt t="452053" x="2579688" y="3422650"/>
          <p14:tracePt t="452070" x="2579688" y="3451225"/>
          <p14:tracePt t="452086" x="2579688" y="3457575"/>
          <p14:tracePt t="452103" x="2579688" y="3465513"/>
          <p14:tracePt t="452119" x="2579688" y="3471863"/>
          <p14:tracePt t="452136" x="2571750" y="3486150"/>
          <p14:tracePt t="452810" x="2571750" y="3494088"/>
          <p14:tracePt t="452818" x="2586038" y="3494088"/>
          <p14:tracePt t="452834" x="2593975" y="3494088"/>
          <p14:tracePt t="452851" x="2614613" y="3494088"/>
          <p14:tracePt t="452853" x="2622550" y="3494088"/>
          <p14:tracePt t="453075" x="2622550" y="3500438"/>
          <p14:tracePt t="453106" x="2614613" y="3508375"/>
          <p14:tracePt t="453114" x="2586038" y="3508375"/>
          <p14:tracePt t="453122" x="2579688" y="3514725"/>
          <p14:tracePt t="453139" x="2571750" y="3514725"/>
          <p14:tracePt t="453194" x="2557463" y="3514725"/>
          <p14:tracePt t="453258" x="2528888" y="3522663"/>
          <p14:tracePt t="453266" x="2522538" y="3529013"/>
          <p14:tracePt t="453274" x="2508250" y="3536950"/>
          <p14:tracePt t="453289" x="2500313" y="3536950"/>
          <p14:tracePt t="453347" x="2493963" y="3536950"/>
          <p14:tracePt t="453362" x="2493963" y="3529013"/>
          <p14:tracePt t="453395" x="2493963" y="3522663"/>
          <p14:tracePt t="453403" x="2486025" y="3514725"/>
          <p14:tracePt t="453443" x="2486025" y="3508375"/>
          <p14:tracePt t="453459" x="2486025" y="3479800"/>
          <p14:tracePt t="453474" x="2508250" y="3451225"/>
          <p14:tracePt t="453484" x="2514600" y="3443288"/>
          <p14:tracePt t="453500" x="2522538" y="3422650"/>
          <p14:tracePt t="453538" x="2522538" y="3414713"/>
          <p14:tracePt t="453555" x="2522538" y="3408363"/>
          <p14:tracePt t="453566" x="2528888" y="3386138"/>
          <p14:tracePt t="453578" x="2528888" y="3379788"/>
          <p14:tracePt t="453578" x="2528888" y="3371850"/>
          <p14:tracePt t="453586" x="2528888" y="3365500"/>
          <p14:tracePt t="453600" x="2551113" y="3343275"/>
          <p14:tracePt t="453617" x="2557463" y="3336925"/>
          <p14:tracePt t="453651" x="2565400" y="3336925"/>
          <p14:tracePt t="453651" x="2586038" y="3336925"/>
          <p14:tracePt t="453667" x="2614613" y="3336925"/>
          <p14:tracePt t="453683" x="2636838" y="3336925"/>
          <p14:tracePt t="453701" x="2679700" y="3336925"/>
          <p14:tracePt t="453717" x="2714625" y="3328988"/>
          <p14:tracePt t="453733" x="2743200" y="3328988"/>
          <p14:tracePt t="453750" x="2765425" y="3328988"/>
          <p14:tracePt t="453766" x="2794000" y="3328988"/>
          <p14:tracePt t="453784" x="2808288" y="3336925"/>
          <p14:tracePt t="453850" x="2808288" y="3343275"/>
          <p14:tracePt t="453858" x="2814638" y="3357563"/>
          <p14:tracePt t="453946" x="2828925" y="3357563"/>
          <p14:tracePt t="453960" x="2836863" y="3357563"/>
          <p14:tracePt t="453960" x="2865438" y="3357563"/>
          <p14:tracePt t="453966" x="2900363" y="3336925"/>
          <p14:tracePt t="453982" x="2971800" y="3271838"/>
          <p14:tracePt t="453999" x="3157538" y="3208338"/>
          <p14:tracePt t="454015" x="3371850" y="3143250"/>
          <p14:tracePt t="454033" x="3651250" y="3071813"/>
          <p14:tracePt t="454049" x="3986213" y="2986088"/>
          <p14:tracePt t="454066" x="4386263" y="2914650"/>
          <p14:tracePt t="454083" x="4565650" y="2879725"/>
          <p14:tracePt t="454099" x="4672013" y="2865438"/>
          <p14:tracePt t="454117" x="4765675" y="2865438"/>
          <p14:tracePt t="454132" x="4837113" y="2865438"/>
          <p14:tracePt t="454150" x="4908550" y="2865438"/>
          <p14:tracePt t="454165" x="4994275" y="2865438"/>
          <p14:tracePt t="454182" x="5114925" y="2865438"/>
          <p14:tracePt t="454199" x="5308600" y="2865438"/>
          <p14:tracePt t="454216" x="5514975" y="2865438"/>
          <p14:tracePt t="454233" x="5700713" y="2865438"/>
          <p14:tracePt t="454250" x="5843588" y="2865438"/>
          <p14:tracePt t="454250" x="5894388" y="2865438"/>
          <p14:tracePt t="454267" x="5957888" y="2865438"/>
          <p14:tracePt t="454283" x="6015038" y="2865438"/>
          <p14:tracePt t="454299" x="6094413" y="2865438"/>
          <p14:tracePt t="454316" x="6215063" y="2879725"/>
          <p14:tracePt t="454333" x="6380163" y="2908300"/>
          <p14:tracePt t="454350" x="6508750" y="2943225"/>
          <p14:tracePt t="454366" x="6600825" y="2943225"/>
          <p14:tracePt t="454383" x="6657975" y="2951163"/>
          <p14:tracePt t="454399" x="6686550" y="2951163"/>
          <p14:tracePt t="454416" x="6715125" y="2951163"/>
          <p14:tracePt t="454432" x="6751638" y="2957513"/>
          <p14:tracePt t="454451" x="6794500" y="2957513"/>
          <p14:tracePt t="454467" x="6872288" y="2979738"/>
          <p14:tracePt t="454482" x="6929438" y="2979738"/>
          <p14:tracePt t="454498" x="7023100" y="2979738"/>
          <p14:tracePt t="454516" x="7108825" y="2979738"/>
          <p14:tracePt t="454532" x="7180263" y="2979738"/>
          <p14:tracePt t="454549" x="7229475" y="2979738"/>
          <p14:tracePt t="454566" x="7265988" y="2979738"/>
          <p14:tracePt t="454582" x="7308850" y="2979738"/>
          <p14:tracePt t="454599" x="7329488" y="2979738"/>
          <p14:tracePt t="454615" x="7337425" y="2979738"/>
          <p14:tracePt t="454632" x="7351713" y="2979738"/>
          <p14:tracePt t="454649" x="7366000" y="2979738"/>
          <p14:tracePt t="454665" x="7386638" y="2971800"/>
          <p14:tracePt t="454682" x="7394575" y="2971800"/>
          <p14:tracePt t="454746" x="7408863" y="2971800"/>
          <p14:tracePt t="454755" x="7415213" y="2971800"/>
          <p14:tracePt t="454794" x="7429500" y="2965450"/>
          <p14:tracePt t="454811" x="7429500" y="2957513"/>
          <p14:tracePt t="454842" x="7429500" y="2951163"/>
          <p14:tracePt t="454859" x="7429500" y="2936875"/>
          <p14:tracePt t="454866" x="7415213" y="2936875"/>
          <p14:tracePt t="454874" x="7386638" y="2936875"/>
          <p14:tracePt t="454882" x="7343775" y="2936875"/>
          <p14:tracePt t="454899" x="7329488" y="2936875"/>
          <p14:tracePt t="454915" x="7315200" y="2943225"/>
          <p14:tracePt t="454932" x="7300913" y="2943225"/>
          <p14:tracePt t="454948" x="7286625" y="2951163"/>
          <p14:tracePt t="454965" x="7280275" y="2951163"/>
          <p14:tracePt t="454981" x="7265988" y="2951163"/>
          <p14:tracePt t="455050" x="7258050" y="2951163"/>
          <p14:tracePt t="455059" x="7223125" y="2957513"/>
          <p14:tracePt t="455072" x="7215188" y="2957513"/>
          <p14:tracePt t="455081" x="7180263" y="2957513"/>
          <p14:tracePt t="455099" x="7172325" y="2957513"/>
          <p14:tracePt t="455114" x="7137400" y="2965450"/>
          <p14:tracePt t="455131" x="7108825" y="2979738"/>
          <p14:tracePt t="455149" x="7094538" y="2979738"/>
          <p14:tracePt t="455165" x="7072313" y="2979738"/>
          <p14:tracePt t="455181" x="7051675" y="2979738"/>
          <p14:tracePt t="455197" x="7029450" y="2994025"/>
          <p14:tracePt t="455214" x="7023100" y="2994025"/>
          <p14:tracePt t="455231" x="7015163" y="2994025"/>
          <p14:tracePt t="455247" x="6986588" y="2994025"/>
          <p14:tracePt t="455265" x="6951663" y="2994025"/>
          <p14:tracePt t="455281" x="6929438" y="2994025"/>
          <p14:tracePt t="455281" x="6915150" y="2994025"/>
          <p14:tracePt t="455299" x="6886575" y="2994025"/>
          <p14:tracePt t="455315" x="6865938" y="2994025"/>
          <p14:tracePt t="455331" x="6858000" y="2994025"/>
          <p14:tracePt t="455348" x="6851650" y="2994025"/>
          <p14:tracePt t="455364" x="6829425" y="2994025"/>
          <p14:tracePt t="455381" x="6815138" y="2994025"/>
          <p14:tracePt t="455398" x="6786563" y="2994025"/>
          <p14:tracePt t="455414" x="6772275" y="2994025"/>
          <p14:tracePt t="455430" x="6757988" y="2994025"/>
          <p14:tracePt t="455448" x="6743700" y="2994025"/>
          <p14:tracePt t="455464" x="6723063" y="2994025"/>
          <p14:tracePt t="455481" x="6700838" y="2994025"/>
          <p14:tracePt t="455497" x="6680200" y="2994025"/>
          <p14:tracePt t="455570" x="6672263" y="2979738"/>
          <p14:tracePt t="455579" x="6657975" y="2971800"/>
          <p14:tracePt t="455592" x="6651625" y="2965450"/>
          <p14:tracePt t="455599" x="6637338" y="2943225"/>
          <p14:tracePt t="455643" x="6629400" y="2928938"/>
          <p14:tracePt t="455651" x="6629400" y="2922588"/>
          <p14:tracePt t="455664" x="6629400" y="2914650"/>
          <p14:tracePt t="455666" x="6623050" y="2900363"/>
          <p14:tracePt t="455723" x="6623050" y="2879725"/>
          <p14:tracePt t="455739" x="6623050" y="2871788"/>
          <p14:tracePt t="455755" x="6623050" y="2857500"/>
          <p14:tracePt t="455772" x="6623050" y="2843213"/>
          <p14:tracePt t="455777" x="6623050" y="2836863"/>
          <p14:tracePt t="455811" x="6623050" y="2828925"/>
          <p14:tracePt t="455819" x="6623050" y="2822575"/>
          <p14:tracePt t="455850" x="6623050" y="2808288"/>
          <p14:tracePt t="455858" x="6623050" y="2786063"/>
          <p14:tracePt t="455866" x="6629400" y="2786063"/>
          <p14:tracePt t="455874" x="6637338" y="2786063"/>
          <p14:tracePt t="455882" x="6643688" y="2779713"/>
          <p14:tracePt t="455922" x="6672263" y="2779713"/>
          <p14:tracePt t="455925" x="6686550" y="2771775"/>
          <p14:tracePt t="455932" x="6700838" y="2771775"/>
          <p14:tracePt t="455946" x="6708775" y="2771775"/>
          <p14:tracePt t="455986" x="6715125" y="2765425"/>
          <p14:tracePt t="455994" x="6729413" y="2757488"/>
          <p14:tracePt t="456000" x="6743700" y="2757488"/>
          <p14:tracePt t="456013" x="6751638" y="2757488"/>
          <p14:tracePt t="456030" x="6765925" y="2757488"/>
          <p14:tracePt t="456046" x="6772275" y="2751138"/>
          <p14:tracePt t="456154" x="6786563" y="2743200"/>
          <p14:tracePt t="456162" x="6829425" y="2743200"/>
          <p14:tracePt t="456170" x="6851650" y="2743200"/>
          <p14:tracePt t="456179" x="6894513" y="2743200"/>
          <p14:tracePt t="456196" x="6937375" y="2743200"/>
          <p14:tracePt t="456213" x="6972300" y="2743200"/>
          <p14:tracePt t="456230" x="6994525" y="2751138"/>
          <p14:tracePt t="456246" x="7000875" y="2757488"/>
          <p14:tracePt t="456263" x="7015163" y="2757488"/>
          <p14:tracePt t="456280" x="7029450" y="2765425"/>
          <p14:tracePt t="456296" x="7051675" y="2771775"/>
          <p14:tracePt t="456313" x="7058025" y="2771775"/>
          <p14:tracePt t="456329" x="7072313" y="2786063"/>
          <p14:tracePt t="456347" x="7080250" y="2794000"/>
          <p14:tracePt t="456402" x="7086600" y="2800350"/>
          <p14:tracePt t="456405" x="7094538" y="2808288"/>
          <p14:tracePt t="456412" x="7100888" y="2822575"/>
          <p14:tracePt t="456429" x="7108825" y="2843213"/>
          <p14:tracePt t="456446" x="7115175" y="2857500"/>
          <p14:tracePt t="456462" x="7115175" y="2871788"/>
          <p14:tracePt t="456479" x="7115175" y="2879725"/>
          <p14:tracePt t="456539" x="7115175" y="2900363"/>
          <p14:tracePt t="456554" x="7108825" y="2900363"/>
          <p14:tracePt t="456562" x="7100888" y="2900363"/>
          <p14:tracePt t="456563" x="7086600" y="2908300"/>
          <p14:tracePt t="456579" x="7051675" y="2908300"/>
          <p14:tracePt t="456597" x="7037388" y="2908300"/>
          <p14:tracePt t="456613" x="7029450" y="2908300"/>
          <p14:tracePt t="456629" x="7015163" y="2908300"/>
          <p14:tracePt t="456646" x="7000875" y="2908300"/>
          <p14:tracePt t="456663" x="6980238" y="2908300"/>
          <p14:tracePt t="456680" x="6965950" y="2908300"/>
          <p14:tracePt t="456696" x="6958013" y="2908300"/>
          <p14:tracePt t="456713" x="6929438" y="2908300"/>
          <p14:tracePt t="456755" x="6923088" y="2908300"/>
          <p14:tracePt t="456763" x="6900863" y="2908300"/>
          <p14:tracePt t="456771" x="6886575" y="2908300"/>
          <p14:tracePt t="456780" x="6858000" y="2908300"/>
          <p14:tracePt t="456795" x="6851650" y="2908300"/>
          <p14:tracePt t="456858" x="6843713" y="2908300"/>
          <p14:tracePt t="456875" x="6837363" y="2908300"/>
          <p14:tracePt t="456895" x="6823075" y="2908300"/>
          <p14:tracePt t="456946" x="6815138" y="2908300"/>
          <p14:tracePt t="456963" x="6808788" y="2908300"/>
          <p14:tracePt t="456978" x="6800850" y="2908300"/>
          <p14:tracePt t="456994" x="6786563" y="2908300"/>
          <p14:tracePt t="457043" x="6780213" y="2908300"/>
          <p14:tracePt t="457059" x="6772275" y="2900363"/>
          <p14:tracePt t="457099" x="6765925" y="2894013"/>
          <p14:tracePt t="457106" x="6765925" y="2879725"/>
          <p14:tracePt t="457106" x="6757988" y="2871788"/>
          <p14:tracePt t="457122" x="6757988" y="2865438"/>
          <p14:tracePt t="457138" x="6757988" y="2857500"/>
          <p14:tracePt t="457146" x="6743700" y="2843213"/>
          <p14:tracePt t="457161" x="6729413" y="2828925"/>
          <p14:tracePt t="457250" x="6729413" y="2822575"/>
          <p14:tracePt t="457258" x="6729413" y="2808288"/>
          <p14:tracePt t="457265" x="6729413" y="2794000"/>
          <p14:tracePt t="457278" x="6729413" y="2771775"/>
          <p14:tracePt t="457294" x="6729413" y="2765425"/>
          <p14:tracePt t="457311" x="6729413" y="2751138"/>
          <p14:tracePt t="457328" x="6729413" y="2743200"/>
          <p14:tracePt t="457345" x="6729413" y="2728913"/>
          <p14:tracePt t="457361" x="6737350" y="2714625"/>
          <p14:tracePt t="457378" x="6743700" y="2708275"/>
          <p14:tracePt t="457395" x="6772275" y="2700338"/>
          <p14:tracePt t="457411" x="6786563" y="2700338"/>
          <p14:tracePt t="457428" x="6800850" y="2693988"/>
          <p14:tracePt t="457445" x="6815138" y="2686050"/>
          <p14:tracePt t="457461" x="6829425" y="2671763"/>
          <p14:tracePt t="457478" x="6858000" y="2671763"/>
          <p14:tracePt t="457495" x="6880225" y="2671763"/>
          <p14:tracePt t="457511" x="6894513" y="2671763"/>
          <p14:tracePt t="457528" x="6900863" y="2671763"/>
          <p14:tracePt t="457544" x="6923088" y="2671763"/>
          <p14:tracePt t="457561" x="6980238" y="2665413"/>
          <p14:tracePt t="457578" x="7023100" y="2665413"/>
          <p14:tracePt t="457578" x="7037388" y="2657475"/>
          <p14:tracePt t="457594" x="7072313" y="2657475"/>
          <p14:tracePt t="457611" x="7108825" y="2657475"/>
          <p14:tracePt t="457628" x="7123113" y="2657475"/>
          <p14:tracePt t="457645" x="7137400" y="2657475"/>
          <p14:tracePt t="457683" x="7151688" y="2657475"/>
          <p14:tracePt t="457694" x="7165975" y="2657475"/>
          <p14:tracePt t="457698" x="7200900" y="2643188"/>
          <p14:tracePt t="457738" x="7208838" y="2643188"/>
          <p14:tracePt t="457745" x="7215188" y="2643188"/>
          <p14:tracePt t="457762" x="7223125" y="2643188"/>
          <p14:tracePt t="457778" x="7229475" y="2643188"/>
          <p14:tracePt t="457827" x="7237413" y="2643188"/>
          <p14:tracePt t="457834" x="7258050" y="2643188"/>
          <p14:tracePt t="457844" x="7265988" y="2651125"/>
          <p14:tracePt t="457844" x="7272338" y="2657475"/>
          <p14:tracePt t="457861" x="7286625" y="2671763"/>
          <p14:tracePt t="457898" x="7294563" y="2686050"/>
          <p14:tracePt t="457910" x="7308850" y="2708275"/>
          <p14:tracePt t="457911" x="7315200" y="2714625"/>
          <p14:tracePt t="457931" x="7315200" y="2728913"/>
          <p14:tracePt t="457944" x="7315200" y="2751138"/>
          <p14:tracePt t="457961" x="7308850" y="2771775"/>
          <p14:tracePt t="457978" x="7308850" y="2786063"/>
          <p14:tracePt t="457993" x="7294563" y="2814638"/>
          <p14:tracePt t="458010" x="7294563" y="2822575"/>
          <p14:tracePt t="458050" x="7286625" y="2836863"/>
          <p14:tracePt t="458058" x="7280275" y="2843213"/>
          <p14:tracePt t="458066" x="7265988" y="2857500"/>
          <p14:tracePt t="458080" x="7251700" y="2871788"/>
          <p14:tracePt t="458094" x="7237413" y="2879725"/>
          <p14:tracePt t="458110" x="7229475" y="2886075"/>
          <p14:tracePt t="458127" x="7223125" y="2886075"/>
          <p14:tracePt t="458144" x="7186613" y="2908300"/>
          <p14:tracePt t="458160" x="7165975" y="2908300"/>
          <p14:tracePt t="458177" x="7151688" y="2908300"/>
          <p14:tracePt t="458193" x="7115175" y="2908300"/>
          <p14:tracePt t="458193" x="7108825" y="2908300"/>
          <p14:tracePt t="458211" x="7086600" y="2908300"/>
          <p14:tracePt t="458227" x="7072313" y="2908300"/>
          <p14:tracePt t="458243" x="7065963" y="2908300"/>
          <p14:tracePt t="458260" x="7037388" y="2908300"/>
          <p14:tracePt t="458276" x="7008813" y="2908300"/>
          <p14:tracePt t="458310" x="6965950" y="2908300"/>
          <p14:tracePt t="458311" x="6937375" y="2908300"/>
          <p14:tracePt t="458326" x="6900863" y="2914650"/>
          <p14:tracePt t="458343" x="6872288" y="2922588"/>
          <p14:tracePt t="458360" x="6865938" y="2922588"/>
          <p14:tracePt t="458515" x="6858000" y="2922588"/>
          <p14:tracePt t="458525" x="6843713" y="2922588"/>
          <p14:tracePt t="458546" x="6823075" y="2922588"/>
          <p14:tracePt t="458555" x="6823075" y="2914650"/>
          <p14:tracePt t="458555" x="6823075" y="2908300"/>
          <p14:tracePt t="458563" x="6823075" y="2900363"/>
          <p14:tracePt t="458576" x="6815138" y="2886075"/>
          <p14:tracePt t="458593" x="6808788" y="2857500"/>
          <p14:tracePt t="458610" x="6794500" y="2828925"/>
          <p14:tracePt t="458666" x="6794500" y="2814638"/>
          <p14:tracePt t="458673" x="6794500" y="2800350"/>
          <p14:tracePt t="458678" x="6794500" y="2794000"/>
          <p14:tracePt t="458692" x="6794500" y="2786063"/>
          <p14:tracePt t="458754" x="6794500" y="2779713"/>
          <p14:tracePt t="458762" x="6800850" y="2771775"/>
          <p14:tracePt t="458778" x="6815138" y="2771775"/>
          <p14:tracePt t="458785" x="6823075" y="2771775"/>
          <p14:tracePt t="458793" x="6851650" y="2771775"/>
          <p14:tracePt t="458809" x="6865938" y="2771775"/>
          <p14:tracePt t="458809" x="6886575" y="2771775"/>
          <p14:tracePt t="458826" x="6915150" y="2757488"/>
          <p14:tracePt t="458866" x="6923088" y="2757488"/>
          <p14:tracePt t="458882" x="6929438" y="2743200"/>
          <p14:tracePt t="458946" x="6937375" y="2743200"/>
          <p14:tracePt t="458963" x="6943725" y="2743200"/>
          <p14:tracePt t="458995" x="6951663" y="2743200"/>
          <p14:tracePt t="459003" x="6958013" y="2743200"/>
          <p14:tracePt t="459008" x="6972300" y="2743200"/>
          <p14:tracePt t="459013" x="6986588" y="2743200"/>
          <p14:tracePt t="459025" x="7023100" y="2743200"/>
          <p14:tracePt t="459043" x="7037388" y="2743200"/>
          <p14:tracePt t="459090" x="7058025" y="2743200"/>
          <p14:tracePt t="459098" x="7065963" y="2743200"/>
          <p14:tracePt t="459106" x="7086600" y="2743200"/>
          <p14:tracePt t="459115" x="7108825" y="2751138"/>
          <p14:tracePt t="459155" x="7115175" y="2757488"/>
          <p14:tracePt t="459162" x="7115175" y="2765425"/>
          <p14:tracePt t="459170" x="7123113" y="2771775"/>
          <p14:tracePt t="459178" x="7123113" y="2794000"/>
          <p14:tracePt t="459193" x="7123113" y="2822575"/>
          <p14:tracePt t="459209" x="7123113" y="2843213"/>
          <p14:tracePt t="459258" x="7123113" y="2857500"/>
          <p14:tracePt t="459266" x="7123113" y="2865438"/>
          <p14:tracePt t="459268" x="7123113" y="2871788"/>
          <p14:tracePt t="459276" x="7123113" y="2886075"/>
          <p14:tracePt t="459291" x="7094538" y="2908300"/>
          <p14:tracePt t="459338" x="7086600" y="2908300"/>
          <p14:tracePt t="459346" x="7065963" y="2908300"/>
          <p14:tracePt t="459363" x="7058025" y="2908300"/>
          <p14:tracePt t="459370" x="7051675" y="2908300"/>
          <p14:tracePt t="459379" x="7023100" y="2908300"/>
          <p14:tracePt t="459391" x="7015163" y="2908300"/>
          <p14:tracePt t="459409" x="7000875" y="2908300"/>
          <p14:tracePt t="459458" x="6994525" y="2908300"/>
          <p14:tracePt t="459466" x="6986588" y="2900363"/>
          <p14:tracePt t="459474" x="6986588" y="2894013"/>
          <p14:tracePt t="459482" x="6986588" y="2871788"/>
          <p14:tracePt t="459492" x="6986588" y="2843213"/>
          <p14:tracePt t="459508" x="6986588" y="2822575"/>
          <p14:tracePt t="459525" x="6986588" y="2814638"/>
          <p14:tracePt t="459542" x="6986588" y="2786063"/>
          <p14:tracePt t="459559" x="6986588" y="2751138"/>
          <p14:tracePt t="459575" x="6986588" y="2708275"/>
          <p14:tracePt t="459592" x="6994525" y="2679700"/>
          <p14:tracePt t="459608" x="6994525" y="2665413"/>
          <p14:tracePt t="459624" x="6994525" y="2628900"/>
          <p14:tracePt t="459641" x="7000875" y="2614613"/>
          <p14:tracePt t="459658" x="7000875" y="2586038"/>
          <p14:tracePt t="459674" x="7000875" y="2514600"/>
          <p14:tracePt t="459691" x="7000875" y="2443163"/>
          <p14:tracePt t="459708" x="6994525" y="2371725"/>
          <p14:tracePt t="459725" x="6980238" y="2336800"/>
          <p14:tracePt t="459741" x="6980238" y="2314575"/>
          <p14:tracePt t="459758" x="6972300" y="2300288"/>
          <p14:tracePt t="459774" x="6965950" y="2279650"/>
          <p14:tracePt t="459792" x="6943725" y="2243138"/>
          <p14:tracePt t="459808" x="6943725" y="2185988"/>
          <p14:tracePt t="459825" x="6943725" y="2136775"/>
          <p14:tracePt t="459842" x="6943725" y="2093913"/>
          <p14:tracePt t="459858" x="6943725" y="2065338"/>
          <p14:tracePt t="459876" x="6943725" y="2051050"/>
          <p14:tracePt t="459890" x="6943725" y="2028825"/>
          <p14:tracePt t="459908" x="6943725" y="2008188"/>
          <p14:tracePt t="459924" x="6943725" y="1965325"/>
          <p14:tracePt t="459942" x="6986588" y="1900238"/>
          <p14:tracePt t="459958" x="7015163" y="1865313"/>
          <p14:tracePt t="459975" x="7037388" y="1851025"/>
          <p14:tracePt t="459992" x="7051675" y="1828800"/>
          <p14:tracePt t="460007" x="7065963" y="1814513"/>
          <p14:tracePt t="460025" x="7100888" y="1785938"/>
          <p14:tracePt t="460041" x="7123113" y="1757363"/>
          <p14:tracePt t="460041" x="7129463" y="1751013"/>
          <p14:tracePt t="460059" x="7137400" y="1743075"/>
          <p14:tracePt t="460074" x="7143750" y="1736725"/>
          <p14:tracePt t="460091" x="7158038" y="1722438"/>
          <p14:tracePt t="460107" x="7165975" y="1708150"/>
          <p14:tracePt t="460124" x="7180263" y="1685925"/>
          <p14:tracePt t="460140" x="7215188" y="1643063"/>
          <p14:tracePt t="460157" x="7243763" y="1622425"/>
          <p14:tracePt t="460174" x="7251700" y="1614488"/>
          <p14:tracePt t="460190" x="7265988" y="1600200"/>
          <p14:tracePt t="460226" x="7272338" y="1593850"/>
          <p14:tracePt t="460233" x="7280275" y="1579563"/>
          <p14:tracePt t="460240" x="7294563" y="1565275"/>
          <p14:tracePt t="460257" x="7329488" y="1536700"/>
          <p14:tracePt t="460257" x="7358063" y="1500188"/>
          <p14:tracePt t="460274" x="7372350" y="1485900"/>
          <p14:tracePt t="460291" x="7394575" y="1471613"/>
          <p14:tracePt t="460307" x="7408863" y="1457325"/>
          <p14:tracePt t="460324" x="7415213" y="1450975"/>
          <p14:tracePt t="460340" x="7429500" y="1436688"/>
          <p14:tracePt t="460357" x="7451725" y="1414463"/>
          <p14:tracePt t="460374" x="7500938" y="1365250"/>
          <p14:tracePt t="460390" x="7515225" y="1328738"/>
          <p14:tracePt t="460406" x="7529513" y="1314450"/>
          <p14:tracePt t="460424" x="7537450" y="1308100"/>
          <p14:tracePt t="460474" x="7551738" y="1293813"/>
          <p14:tracePt t="460514" x="7558088" y="1285875"/>
          <p14:tracePt t="461483" x="7537450" y="1285875"/>
          <p14:tracePt t="461491" x="7529513" y="1285875"/>
          <p14:tracePt t="461506" x="7523163" y="1285875"/>
          <p14:tracePt t="461507" x="7515225" y="1293813"/>
          <p14:tracePt t="461547" x="7508875" y="1300163"/>
          <p14:tracePt t="461682" x="7500938" y="1308100"/>
          <p14:tracePt t="461690" x="7494588" y="1308100"/>
          <p14:tracePt t="461690" x="7486650" y="1308100"/>
          <p14:tracePt t="461770" x="7466013" y="1308100"/>
          <p14:tracePt t="461778" x="7443788" y="1308100"/>
          <p14:tracePt t="461786" x="7423150" y="1308100"/>
          <p14:tracePt t="461793" x="7394575" y="1314450"/>
          <p14:tracePt t="461804" x="7366000" y="1314450"/>
          <p14:tracePt t="461822" x="7351713" y="1322388"/>
          <p14:tracePt t="461839" x="7329488" y="1322388"/>
          <p14:tracePt t="461856" x="7315200" y="1336675"/>
          <p14:tracePt t="461872" x="7300913" y="1336675"/>
          <p14:tracePt t="461888" x="7294563" y="1336675"/>
          <p14:tracePt t="461906" x="7280275" y="1343025"/>
          <p14:tracePt t="461954" x="7258050" y="1343025"/>
          <p14:tracePt t="461962" x="7243763" y="1343025"/>
          <p14:tracePt t="461962" x="7237413" y="1343025"/>
          <p14:tracePt t="462074" x="7223125" y="1343025"/>
          <p14:tracePt t="462082" x="7208838" y="1343025"/>
          <p14:tracePt t="462091" x="7200900" y="1350963"/>
          <p14:tracePt t="462104" x="7186613" y="1350963"/>
          <p14:tracePt t="462170" x="7165975" y="1350963"/>
          <p14:tracePt t="462179" x="7143750" y="1350963"/>
          <p14:tracePt t="462187" x="7137400" y="1350963"/>
          <p14:tracePt t="462195" x="7129463" y="1350963"/>
          <p14:tracePt t="462204" x="7108825" y="1343025"/>
          <p14:tracePt t="462242" x="7100888" y="1336675"/>
          <p14:tracePt t="462255" x="7094538" y="1336675"/>
          <p14:tracePt t="462258" x="7080250" y="1336675"/>
          <p14:tracePt t="462274" x="7051675" y="1336675"/>
          <p14:tracePt t="462288" x="7029450" y="1336675"/>
          <p14:tracePt t="462378" x="7015163" y="1336675"/>
          <p14:tracePt t="462386" x="7000875" y="1336675"/>
          <p14:tracePt t="462387" x="6980238" y="1336675"/>
          <p14:tracePt t="462405" x="6951663" y="1336675"/>
          <p14:tracePt t="462421" x="6929438" y="1336675"/>
          <p14:tracePt t="462438" x="6908800" y="1336675"/>
          <p14:tracePt t="462454" x="6900863" y="1336675"/>
          <p14:tracePt t="462471" x="6894513" y="1336675"/>
          <p14:tracePt t="462487" x="6858000" y="1336675"/>
          <p14:tracePt t="462504" x="6808788" y="1336675"/>
          <p14:tracePt t="462520" x="6786563" y="1336675"/>
          <p14:tracePt t="462537" x="6780213" y="1336675"/>
          <p14:tracePt t="462570" x="6772275" y="1336675"/>
          <p14:tracePt t="462571" x="6765925" y="1336675"/>
          <p14:tracePt t="462587" x="6743700" y="1336675"/>
          <p14:tracePt t="462626" x="6737350" y="1336675"/>
          <p14:tracePt t="462642" x="6729413" y="1336675"/>
          <p14:tracePt t="462658" x="6723063" y="1336675"/>
          <p14:tracePt t="462674" x="6700838" y="1336675"/>
          <p14:tracePt t="462714" x="6694488" y="1336675"/>
          <p14:tracePt t="462722" x="6665913" y="1336675"/>
          <p14:tracePt t="462731" x="6651625" y="1336675"/>
          <p14:tracePt t="462747" x="6623050" y="1336675"/>
          <p14:tracePt t="462762" x="6608763" y="1336675"/>
          <p14:tracePt t="462907" x="6615113" y="1336675"/>
          <p14:tracePt t="462914" x="6643688" y="1336675"/>
          <p14:tracePt t="462922" x="6672263" y="1343025"/>
          <p14:tracePt t="462930" x="6723063" y="1357313"/>
          <p14:tracePt t="462938" x="6872288" y="1393825"/>
          <p14:tracePt t="462953" x="6980238" y="1414463"/>
          <p14:tracePt t="462970" x="7072313" y="1479550"/>
          <p14:tracePt t="462987" x="7115175" y="1508125"/>
          <p14:tracePt t="463003" x="7151688" y="1522413"/>
          <p14:tracePt t="463020" x="7172325" y="1536700"/>
          <p14:tracePt t="463036" x="7186613" y="1543050"/>
          <p14:tracePt t="463053" x="7194550" y="1543050"/>
          <p14:tracePt t="463070" x="7223125" y="1557338"/>
          <p14:tracePt t="463086" x="7243763" y="1557338"/>
          <p14:tracePt t="463104" x="7251700" y="1565275"/>
          <p14:tracePt t="463146" x="7258050" y="1571625"/>
          <p14:tracePt t="463156" x="7265988" y="1579563"/>
          <p14:tracePt t="463162" x="7272338" y="1585913"/>
          <p14:tracePt t="463169" x="7272338" y="1593850"/>
          <p14:tracePt t="463210" x="7272338" y="1608138"/>
          <p14:tracePt t="463218" x="7272338" y="1614488"/>
          <p14:tracePt t="463234" x="7272338" y="1622425"/>
          <p14:tracePt t="463241" x="7258050" y="1636713"/>
          <p14:tracePt t="463253" x="7237413" y="1651000"/>
          <p14:tracePt t="463270" x="7229475" y="1651000"/>
          <p14:tracePt t="463286" x="7215188" y="1657350"/>
          <p14:tracePt t="463303" x="7208838" y="1657350"/>
          <p14:tracePt t="463319" x="7172325" y="1671638"/>
          <p14:tracePt t="463336" x="7129463" y="1679575"/>
          <p14:tracePt t="463353" x="7094538" y="1693863"/>
          <p14:tracePt t="463370" x="7000875" y="1714500"/>
          <p14:tracePt t="463386" x="6943725" y="1728788"/>
          <p14:tracePt t="463402" x="6929438" y="1728788"/>
          <p14:tracePt t="463419" x="6886575" y="1728788"/>
          <p14:tracePt t="463436" x="6865938" y="1728788"/>
          <p14:tracePt t="463453" x="6858000" y="1728788"/>
          <p14:tracePt t="463469" x="6823075" y="1728788"/>
          <p14:tracePt t="463485" x="6815138" y="1728788"/>
          <p14:tracePt t="463503" x="6794500" y="1728788"/>
          <p14:tracePt t="463519" x="6780213" y="1728788"/>
          <p14:tracePt t="463536" x="6772275" y="1728788"/>
          <p14:tracePt t="463553" x="6751638" y="1728788"/>
          <p14:tracePt t="463569" x="6737350" y="1728788"/>
          <p14:tracePt t="463587" x="6708775" y="1728788"/>
          <p14:tracePt t="463603" x="6700838" y="1728788"/>
          <p14:tracePt t="463619" x="6694488" y="1728788"/>
          <p14:tracePt t="463635" x="6672263" y="1728788"/>
          <p14:tracePt t="463653" x="6657975" y="1708150"/>
          <p14:tracePt t="463669" x="6629400" y="1700213"/>
          <p14:tracePt t="463723" x="6623050" y="1700213"/>
          <p14:tracePt t="463762" x="6608763" y="1693863"/>
          <p14:tracePt t="464786" x="6608763" y="1751013"/>
          <p14:tracePt t="464794" x="6608763" y="1765300"/>
          <p14:tracePt t="464801" x="6608763" y="1808163"/>
          <p14:tracePt t="464817" x="6572250" y="1851025"/>
          <p14:tracePt t="464817" x="6523038" y="1965325"/>
          <p14:tracePt t="464834" x="6472238" y="2079625"/>
          <p14:tracePt t="464851" x="6380163" y="2171700"/>
          <p14:tracePt t="464867" x="6280150" y="2293938"/>
          <p14:tracePt t="464884" x="6165850" y="2436813"/>
          <p14:tracePt t="464901" x="6108700" y="2551113"/>
          <p14:tracePt t="464918" x="6086475" y="2608263"/>
          <p14:tracePt t="464934" x="6080125" y="2671763"/>
          <p14:tracePt t="464951" x="6057900" y="2714625"/>
          <p14:tracePt t="464968" x="6051550" y="2757488"/>
          <p14:tracePt t="464984" x="6051550" y="2808288"/>
          <p14:tracePt t="465001" x="6037263" y="2865438"/>
          <p14:tracePt t="465017" x="6037263" y="2908300"/>
          <p14:tracePt t="465017" x="6037263" y="2922588"/>
          <p14:tracePt t="465035" x="6029325" y="2928938"/>
          <p14:tracePt t="465050" x="6029325" y="2971800"/>
          <p14:tracePt t="465068" x="6029325" y="2994025"/>
          <p14:tracePt t="465084" x="6029325" y="3000375"/>
          <p14:tracePt t="465101" x="6029325" y="3008313"/>
          <p14:tracePt t="465137" x="6029325" y="3022600"/>
          <p14:tracePt t="465226" x="6029325" y="3008313"/>
          <p14:tracePt t="465234" x="6029325" y="3000375"/>
          <p14:tracePt t="465242" x="6051550" y="2986088"/>
          <p14:tracePt t="465242" x="6065838" y="2957513"/>
          <p14:tracePt t="465250" x="6094413" y="2928938"/>
          <p14:tracePt t="465267" x="6108700" y="2908300"/>
          <p14:tracePt t="465284" x="6129338" y="2894013"/>
          <p14:tracePt t="465299" x="6143625" y="2879725"/>
          <p14:tracePt t="465317" x="6151563" y="2871788"/>
          <p14:tracePt t="465394" x="6157913" y="2871788"/>
          <p14:tracePt t="465410" x="6165850" y="2871788"/>
          <p14:tracePt t="465474" x="6172200" y="2871788"/>
          <p14:tracePt t="465491" x="6186488" y="2871788"/>
          <p14:tracePt t="465501" x="6200775" y="2871788"/>
          <p14:tracePt t="465523" x="6208713" y="2871788"/>
          <p14:tracePt t="465539" x="6223000" y="2871788"/>
          <p14:tracePt t="465544" x="6229350" y="2879725"/>
          <p14:tracePt t="465550" x="6243638" y="2879725"/>
          <p14:tracePt t="465595" x="6251575" y="2879725"/>
          <p14:tracePt t="465603" x="6257925" y="2886075"/>
          <p14:tracePt t="465610" x="6272213" y="2886075"/>
          <p14:tracePt t="465618" x="6286500" y="2894013"/>
          <p14:tracePt t="465658" x="6308725" y="2908300"/>
          <p14:tracePt t="465675" x="6315075" y="2908300"/>
          <p14:tracePt t="465690" x="6323013" y="2908300"/>
          <p14:tracePt t="465692" x="6329363" y="2908300"/>
          <p14:tracePt t="465699" x="6337300" y="2908300"/>
          <p14:tracePt t="465716" x="6357938" y="2908300"/>
          <p14:tracePt t="465733" x="6365875" y="2908300"/>
          <p14:tracePt t="465749" x="6372225" y="2908300"/>
          <p14:tracePt t="465766" x="6394450" y="2914650"/>
          <p14:tracePt t="465782" x="6408738" y="2914650"/>
          <p14:tracePt t="465799" x="6443663" y="2914650"/>
          <p14:tracePt t="465816" x="6465888" y="2914650"/>
          <p14:tracePt t="465832" x="6486525" y="2914650"/>
          <p14:tracePt t="465832" x="6500813" y="2914650"/>
          <p14:tracePt t="465851" x="6508750" y="2914650"/>
          <p14:tracePt t="465866" x="6551613" y="2914650"/>
          <p14:tracePt t="465883" x="6557963" y="2914650"/>
          <p14:tracePt t="465899" x="6586538" y="2914650"/>
          <p14:tracePt t="465916" x="6608763" y="2914650"/>
          <p14:tracePt t="465932" x="6637338" y="2914650"/>
          <p14:tracePt t="465949" x="6715125" y="2914650"/>
          <p14:tracePt t="465965" x="6757988" y="2914650"/>
          <p14:tracePt t="465982" x="6794500" y="2914650"/>
          <p14:tracePt t="465999" x="6808788" y="2914650"/>
          <p14:tracePt t="466015" x="6815138" y="2914650"/>
          <p14:tracePt t="466032" x="6823075" y="2914650"/>
          <p14:tracePt t="466049" x="6843713" y="2914650"/>
          <p14:tracePt t="466066" x="6894513" y="2914650"/>
          <p14:tracePt t="466082" x="6923088" y="2914650"/>
          <p14:tracePt t="466099" x="6937375" y="2914650"/>
          <p14:tracePt t="466115" x="6951663" y="2914650"/>
          <p14:tracePt t="466132" x="6965950" y="2914650"/>
          <p14:tracePt t="466149" x="6980238" y="2914650"/>
          <p14:tracePt t="466165" x="6994525" y="2914650"/>
          <p14:tracePt t="466182" x="7008813" y="2914650"/>
          <p14:tracePt t="466198" x="7015163" y="2914650"/>
          <p14:tracePt t="466215" x="7029450" y="2914650"/>
          <p14:tracePt t="466258" x="7037388" y="2914650"/>
          <p14:tracePt t="466274" x="7043738" y="2914650"/>
          <p14:tracePt t="466290" x="7051675" y="2914650"/>
          <p14:tracePt t="466322" x="7065963" y="2914650"/>
          <p14:tracePt t="466363" x="7072313" y="2914650"/>
          <p14:tracePt t="466378" x="7080250" y="2914650"/>
          <p14:tracePt t="466395" x="7086600" y="2914650"/>
          <p14:tracePt t="466475" x="7108825" y="2914650"/>
          <p14:tracePt t="466802" x="7086600" y="2914650"/>
          <p14:tracePt t="466818" x="7080250" y="2914650"/>
          <p14:tracePt t="466826" x="7072313" y="2914650"/>
          <p14:tracePt t="466849" x="7051675" y="2914650"/>
          <p14:tracePt t="466849" x="7043738" y="2914650"/>
          <p14:tracePt t="466851" x="7037388" y="2914650"/>
          <p14:tracePt t="466865" x="7029450" y="2914650"/>
          <p14:tracePt t="466881" x="7008813" y="2914650"/>
          <p14:tracePt t="466897" x="7000875" y="2914650"/>
          <p14:tracePt t="466914" x="6972300" y="2914650"/>
          <p14:tracePt t="466931" x="6958013" y="2914650"/>
          <p14:tracePt t="466947" x="6937375" y="2914650"/>
          <p14:tracePt t="466995" x="6929438" y="2914650"/>
          <p14:tracePt t="467003" x="6923088" y="2914650"/>
          <p14:tracePt t="467011" x="6915150" y="2914650"/>
          <p14:tracePt t="467019" x="6894513" y="2914650"/>
          <p14:tracePt t="467031" x="6880225" y="2914650"/>
          <p14:tracePt t="467047" x="6865938" y="2914650"/>
          <p14:tracePt t="467064" x="6858000" y="2914650"/>
          <p14:tracePt t="467081" x="6851650" y="2914650"/>
          <p14:tracePt t="467097" x="6823075" y="2914650"/>
          <p14:tracePt t="467115" x="6815138" y="2914650"/>
          <p14:tracePt t="467131" x="6786563" y="2914650"/>
          <p14:tracePt t="467178" x="6780213" y="2914650"/>
          <p14:tracePt t="467258" x="6772275" y="2914650"/>
          <p14:tracePt t="467410" x="6757988" y="2914650"/>
          <p14:tracePt t="467418" x="6751638" y="2914650"/>
          <p14:tracePt t="467426" x="6743700" y="2914650"/>
          <p14:tracePt t="467438" x="6737350" y="2914650"/>
          <p14:tracePt t="467447" x="6723063" y="2908300"/>
          <p14:tracePt t="467463" x="6723063" y="2900363"/>
          <p14:tracePt t="467480" x="6723063" y="2879725"/>
          <p14:tracePt t="467496" x="6723063" y="2871788"/>
          <p14:tracePt t="467513" x="6723063" y="2843213"/>
          <p14:tracePt t="467530" x="6723063" y="2828925"/>
          <p14:tracePt t="467547" x="6723063" y="2822575"/>
          <p14:tracePt t="467564" x="6723063" y="2808288"/>
          <p14:tracePt t="467580" x="6723063" y="2800350"/>
          <p14:tracePt t="467626" x="6723063" y="2794000"/>
          <p14:tracePt t="467635" x="6723063" y="2779713"/>
          <p14:tracePt t="467642" x="6723063" y="2771775"/>
          <p14:tracePt t="467650" x="6723063" y="2757488"/>
          <p14:tracePt t="467664" x="6723063" y="2751138"/>
          <p14:tracePt t="467679" x="6723063" y="2736850"/>
          <p14:tracePt t="467738" x="6723063" y="2728913"/>
          <p14:tracePt t="467778" x="6723063" y="2722563"/>
          <p14:tracePt t="467818" x="6737350" y="2700338"/>
          <p14:tracePt t="467834" x="6743700" y="2700338"/>
          <p14:tracePt t="467882" x="6751638" y="2700338"/>
          <p14:tracePt t="467890" x="6765925" y="2700338"/>
          <p14:tracePt t="467898" x="6772275" y="2700338"/>
          <p14:tracePt t="467914" x="6780213" y="2700338"/>
          <p14:tracePt t="467921" x="6786563" y="2700338"/>
          <p14:tracePt t="467929" x="6800850" y="2700338"/>
          <p14:tracePt t="467946" x="6808788" y="2700338"/>
          <p14:tracePt t="467963" x="6829425" y="2700338"/>
          <p14:tracePt t="468002" x="6843713" y="2700338"/>
          <p14:tracePt t="468043" x="6851650" y="2700338"/>
          <p14:tracePt t="468074" x="6858000" y="2700338"/>
          <p14:tracePt t="468082" x="6865938" y="2700338"/>
          <p14:tracePt t="468123" x="6880225" y="2700338"/>
          <p14:tracePt t="468138" x="6900863" y="2722563"/>
          <p14:tracePt t="468146" x="6900863" y="2728913"/>
          <p14:tracePt t="468146" x="6908800" y="2751138"/>
          <p14:tracePt t="468162" x="6915150" y="2765425"/>
          <p14:tracePt t="468179" x="6937375" y="2794000"/>
          <p14:tracePt t="468196" x="6937375" y="2800350"/>
          <p14:tracePt t="468212" x="6937375" y="2808288"/>
          <p14:tracePt t="468229" x="6937375" y="2843213"/>
          <p14:tracePt t="468354" x="6943725" y="2851150"/>
          <p14:tracePt t="468367" x="6951663" y="2857500"/>
          <p14:tracePt t="468368" x="6965950" y="2857500"/>
          <p14:tracePt t="468378" x="6986588" y="2857500"/>
          <p14:tracePt t="468395" x="7065963" y="2857500"/>
          <p14:tracePt t="468413" x="7129463" y="2857500"/>
          <p14:tracePt t="468429" x="7165975" y="2857500"/>
          <p14:tracePt t="468447" x="7186613" y="2857500"/>
          <p14:tracePt t="468462" x="7215188" y="2843213"/>
          <p14:tracePt t="468554" x="7223125" y="2836863"/>
          <p14:tracePt t="468571" x="7237413" y="2822575"/>
          <p14:tracePt t="468579" x="7237413" y="2814638"/>
          <p14:tracePt t="468589" x="7237413" y="2808288"/>
          <p14:tracePt t="468595" x="7237413" y="2800350"/>
          <p14:tracePt t="468634" x="7237413" y="2779713"/>
          <p14:tracePt t="468645" x="7237413" y="2771775"/>
          <p14:tracePt t="468690" x="7237413" y="2751138"/>
          <p14:tracePt t="468706" x="7229475" y="2751138"/>
          <p14:tracePt t="468722" x="7215188" y="2743200"/>
          <p14:tracePt t="468730" x="7208838" y="2743200"/>
          <p14:tracePt t="468730" x="7194550" y="2743200"/>
          <p14:tracePt t="468746" x="7172325" y="2743200"/>
          <p14:tracePt t="468746" x="7165975" y="2736850"/>
          <p14:tracePt t="468761" x="7158038" y="2728913"/>
          <p14:tracePt t="468818" x="7151688" y="2728913"/>
          <p14:tracePt t="468834" x="7137400" y="2728913"/>
          <p14:tracePt t="468848" x="7129463" y="2722563"/>
          <p14:tracePt t="468848" x="7115175" y="2722563"/>
          <p14:tracePt t="468862" x="7094538" y="2714625"/>
          <p14:tracePt t="468930" x="7080250" y="2714625"/>
          <p14:tracePt t="468946" x="7072313" y="2714625"/>
          <p14:tracePt t="468963" x="7058025" y="2714625"/>
          <p14:tracePt t="468963" x="7043738" y="2714625"/>
          <p14:tracePt t="468978" x="7037388" y="2714625"/>
          <p14:tracePt t="468995" x="7023100" y="2722563"/>
          <p14:tracePt t="469042" x="7015163" y="2722563"/>
          <p14:tracePt t="469050" x="7008813" y="2728913"/>
          <p14:tracePt t="469058" x="7000875" y="2736850"/>
          <p14:tracePt t="469073" x="6994525" y="2743200"/>
          <p14:tracePt t="469078" x="6980238" y="2751138"/>
          <p14:tracePt t="469095" x="6980238" y="2757488"/>
          <p14:tracePt t="469138" x="6980238" y="2779713"/>
          <p14:tracePt t="469147" x="6980238" y="2808288"/>
          <p14:tracePt t="469163" x="6980238" y="2814638"/>
          <p14:tracePt t="469179" x="6980238" y="2828925"/>
          <p14:tracePt t="469226" x="6980238" y="2836863"/>
          <p14:tracePt t="469234" x="6986588" y="2843213"/>
          <p14:tracePt t="469266" x="7000875" y="2857500"/>
          <p14:tracePt t="469289" x="7008813" y="2857500"/>
          <p14:tracePt t="469295" x="7015163" y="2857500"/>
          <p14:tracePt t="469301" x="7029450" y="2857500"/>
          <p14:tracePt t="469311" x="7058025" y="2857500"/>
          <p14:tracePt t="469327" x="7065963" y="2857500"/>
          <p14:tracePt t="469345" x="7086600" y="2857500"/>
          <p14:tracePt t="469360" x="7094538" y="2857500"/>
          <p14:tracePt t="469377" x="7108825" y="2851150"/>
          <p14:tracePt t="469418" x="7129463" y="2836863"/>
          <p14:tracePt t="469610" x="7123113" y="2843213"/>
          <p14:tracePt t="469690" x="7129463" y="2843213"/>
          <p14:tracePt t="469706" x="7143750" y="2843213"/>
          <p14:tracePt t="469714" x="7158038" y="2843213"/>
          <p14:tracePt t="469726" x="7172325" y="2843213"/>
          <p14:tracePt t="469730" x="7200900" y="2843213"/>
          <p14:tracePt t="469743" x="7215188" y="2843213"/>
          <p14:tracePt t="470962" x="7208838" y="2843213"/>
          <p14:tracePt t="470971" x="7200900" y="2843213"/>
          <p14:tracePt t="470979" x="7180263" y="2843213"/>
          <p14:tracePt t="470987" x="7165975" y="2843213"/>
          <p14:tracePt t="470996" x="7158038" y="2843213"/>
          <p14:tracePt t="471009" x="7143750" y="2843213"/>
          <p14:tracePt t="471025" x="7137400" y="2843213"/>
          <p14:tracePt t="471042" x="7123113" y="2843213"/>
          <p14:tracePt t="471058" x="7100888" y="2843213"/>
          <p14:tracePt t="471075" x="7094538" y="2843213"/>
          <p14:tracePt t="471092" x="7086600" y="2843213"/>
          <p14:tracePt t="471130" x="7072313" y="2843213"/>
          <p14:tracePt t="471138" x="7065963" y="2843213"/>
          <p14:tracePt t="471152" x="7058025" y="2836863"/>
          <p14:tracePt t="471157" x="7051675" y="2836863"/>
          <p14:tracePt t="471175" x="7029450" y="2836863"/>
          <p14:tracePt t="471193" x="7015163" y="2836863"/>
          <p14:tracePt t="471207" x="6994525" y="2836863"/>
          <p14:tracePt t="471225" x="6972300" y="2836863"/>
          <p14:tracePt t="471225" x="6958013" y="2836863"/>
          <p14:tracePt t="471243" x="6951663" y="2843213"/>
          <p14:tracePt t="471299" x="6943725" y="2843213"/>
          <p14:tracePt t="471306" x="6929438" y="2851150"/>
          <p14:tracePt t="471354" x="6915150" y="2851150"/>
          <p14:tracePt t="471370" x="6908800" y="2851150"/>
          <p14:tracePt t="471402" x="6900863" y="2851150"/>
          <p14:tracePt t="471642" x="6908800" y="2851150"/>
          <p14:tracePt t="471650" x="6915150" y="2851150"/>
          <p14:tracePt t="471661" x="6937375" y="2851150"/>
          <p14:tracePt t="471666" x="6951663" y="2851150"/>
          <p14:tracePt t="471666" x="6958013" y="2851150"/>
          <p14:tracePt t="471674" x="6972300" y="2851150"/>
          <p14:tracePt t="471714" x="6980238" y="2851150"/>
          <p14:tracePt t="471755" x="6986588" y="2851150"/>
          <p14:tracePt t="471762" x="6994525" y="2851150"/>
          <p14:tracePt t="471770" x="7000875" y="2851150"/>
          <p14:tracePt t="471778" x="7037388" y="2843213"/>
          <p14:tracePt t="471791" x="7051675" y="2828925"/>
          <p14:tracePt t="471807" x="7058025" y="2828925"/>
          <p14:tracePt t="471824" x="7065963" y="2822575"/>
          <p14:tracePt t="471962" x="7072313" y="2822575"/>
          <p14:tracePt t="471968" x="7072313" y="2828925"/>
          <p14:tracePt t="471978" x="7072313" y="2836863"/>
          <p14:tracePt t="471986" x="7065963" y="2843213"/>
          <p14:tracePt t="472018" x="7058025" y="2843213"/>
          <p14:tracePt t="472026" x="7051675" y="2857500"/>
          <p14:tracePt t="472042" x="7037388" y="2857500"/>
          <p14:tracePt t="472046" x="7029450" y="2857500"/>
          <p14:tracePt t="472082" x="7015163" y="2865438"/>
          <p14:tracePt t="472114" x="7008813" y="2871788"/>
          <p14:tracePt t="472243" x="7023100" y="2857500"/>
          <p14:tracePt t="472260" x="7029450" y="2851150"/>
          <p14:tracePt t="472265" x="7043738" y="2836863"/>
          <p14:tracePt t="472307" x="7051675" y="2828925"/>
          <p14:tracePt t="472322" x="7058025" y="2828925"/>
          <p14:tracePt t="472355" x="7065963" y="2828925"/>
          <p14:tracePt t="472366" x="7072313" y="2828925"/>
          <p14:tracePt t="472379" x="7072313" y="2836863"/>
          <p14:tracePt t="472380" x="7072313" y="2843213"/>
          <p14:tracePt t="472466" x="7072313" y="2851150"/>
          <p14:tracePt t="472514" x="7072313" y="2843213"/>
          <p14:tracePt t="472530" x="7072313" y="2836863"/>
          <p14:tracePt t="472714" x="7065963" y="2836863"/>
          <p14:tracePt t="472722" x="7037388" y="2836863"/>
          <p14:tracePt t="472730" x="7029450" y="2836863"/>
          <p14:tracePt t="472740" x="7023100" y="2836863"/>
          <p14:tracePt t="472746" x="7000875" y="2836863"/>
          <p14:tracePt t="472811" x="6994525" y="2836863"/>
          <p14:tracePt t="472866" x="6986588" y="2836863"/>
          <p14:tracePt t="472898" x="6986588" y="2828925"/>
          <p14:tracePt t="472946" x="6986588" y="2822575"/>
          <p14:tracePt t="473162" x="6994525" y="2814638"/>
          <p14:tracePt t="473180" x="7000875" y="2814638"/>
          <p14:tracePt t="473283" x="7008813" y="2814638"/>
          <p14:tracePt t="473290" x="7023100" y="2828925"/>
          <p14:tracePt t="473641" x="7029450" y="2822575"/>
          <p14:tracePt t="473650" x="7037388" y="2814638"/>
          <p14:tracePt t="473661" x="7037388" y="2808288"/>
          <p14:tracePt t="473666" x="7037388" y="2800350"/>
          <p14:tracePt t="473706" x="7037388" y="2794000"/>
          <p14:tracePt t="473786" x="7037388" y="2800350"/>
          <p14:tracePt t="473818" x="7037388" y="2808288"/>
          <p14:tracePt t="473883" x="7043738" y="2814638"/>
          <p14:tracePt t="473995" x="7037388" y="2814638"/>
          <p14:tracePt t="474005" x="7015163" y="2828925"/>
          <p14:tracePt t="474010" x="7008813" y="2836863"/>
          <p14:tracePt t="474020" x="7000875" y="2843213"/>
          <p14:tracePt t="474058" x="6994525" y="2851150"/>
          <p14:tracePt t="474071" x="6986588" y="2857500"/>
          <p14:tracePt t="474074" x="6972300" y="2857500"/>
          <p14:tracePt t="474114" x="6958013" y="2857500"/>
          <p14:tracePt t="474130" x="6943725" y="2857500"/>
          <p14:tracePt t="474138" x="6929438" y="2851150"/>
          <p14:tracePt t="474149" x="6923088" y="2828925"/>
          <p14:tracePt t="474154" x="6908800" y="2814638"/>
          <p14:tracePt t="474171" x="6886575" y="2794000"/>
          <p14:tracePt t="474219" x="6886575" y="2786063"/>
          <p14:tracePt t="474234" x="6872288" y="2771775"/>
          <p14:tracePt t="474282" x="6872288" y="2765425"/>
          <p14:tracePt t="474338" x="6865938" y="2757488"/>
          <p14:tracePt t="474378" x="6865938" y="2765425"/>
          <p14:tracePt t="474410" x="6865938" y="2771775"/>
          <p14:tracePt t="474498" x="6865938" y="2765425"/>
          <p14:tracePt t="474514" x="6865938" y="2757488"/>
          <p14:tracePt t="474618" x="6865938" y="2765425"/>
          <p14:tracePt t="474626" x="6858000" y="2779713"/>
          <p14:tracePt t="474634" x="6858000" y="2786063"/>
          <p14:tracePt t="474642" x="6858000" y="2794000"/>
          <p14:tracePt t="474653" x="6851650" y="2800350"/>
          <p14:tracePt t="474763" x="6837363" y="2779713"/>
          <p14:tracePt t="474771" x="6823075" y="2757488"/>
          <p14:tracePt t="474779" x="6823075" y="2751138"/>
          <p14:tracePt t="474787" x="6808788" y="2736850"/>
          <p14:tracePt t="474804" x="6800850" y="2736850"/>
          <p14:tracePt t="474820" x="6794500" y="2736850"/>
          <p14:tracePt t="474837" x="6786563" y="2736850"/>
          <p14:tracePt t="474854" x="6772275" y="2751138"/>
          <p14:tracePt t="474870" x="6757988" y="2786063"/>
          <p14:tracePt t="474887" x="6757988" y="2794000"/>
          <p14:tracePt t="475114" x="6757988" y="2800350"/>
          <p14:tracePt t="475122" x="6757988" y="2822575"/>
          <p14:tracePt t="475127" x="6757988" y="2828925"/>
          <p14:tracePt t="475135" x="6757988" y="2843213"/>
          <p14:tracePt t="475218" x="6765925" y="2851150"/>
          <p14:tracePt t="475250" x="6780213" y="2851150"/>
          <p14:tracePt t="475259" x="6786563" y="2851150"/>
          <p14:tracePt t="475410" x="6794500" y="2851150"/>
          <p14:tracePt t="475418" x="6800850" y="2851150"/>
          <p14:tracePt t="475423" x="6815138" y="2851150"/>
          <p14:tracePt t="475474" x="6823075" y="2851150"/>
          <p14:tracePt t="475506" x="6829425" y="2851150"/>
          <p14:tracePt t="475514" x="6829425" y="2836863"/>
          <p14:tracePt t="475522" x="6829425" y="2828925"/>
          <p14:tracePt t="475554" x="6829425" y="2822575"/>
          <p14:tracePt t="475562" x="6829425" y="2808288"/>
          <p14:tracePt t="476186" x="6837363" y="2800350"/>
          <p14:tracePt t="476194" x="6851650" y="2800350"/>
          <p14:tracePt t="476202" x="6858000" y="2800350"/>
          <p14:tracePt t="476206" x="6865938" y="2800350"/>
          <p14:tracePt t="476218" x="6894513" y="2800350"/>
          <p14:tracePt t="476266" x="6900863" y="2800350"/>
          <p14:tracePt t="476298" x="6908800" y="2794000"/>
          <p14:tracePt t="476314" x="6915150" y="2794000"/>
          <p14:tracePt t="476330" x="6929438" y="2794000"/>
          <p14:tracePt t="476346" x="6937375" y="2794000"/>
          <p14:tracePt t="476354" x="6943725" y="2794000"/>
          <p14:tracePt t="476371" x="6951663" y="2794000"/>
          <p14:tracePt t="476387" x="6965950" y="2794000"/>
          <p14:tracePt t="476418" x="6972300" y="2794000"/>
          <p14:tracePt t="476424" x="6980238" y="2794000"/>
          <p14:tracePt t="476433" x="7029450" y="2794000"/>
          <p14:tracePt t="476451" x="7058025" y="2794000"/>
          <p14:tracePt t="476498" x="7065963" y="2800350"/>
          <p14:tracePt t="476530" x="7072313" y="2808288"/>
          <p14:tracePt t="476546" x="7072313" y="2828925"/>
          <p14:tracePt t="476563" x="7072313" y="2836863"/>
          <p14:tracePt t="476579" x="7058025" y="2843213"/>
          <p14:tracePt t="476586" x="7051675" y="2851150"/>
          <p14:tracePt t="476600" x="7043738" y="2851150"/>
          <p14:tracePt t="476602" x="7008813" y="2851150"/>
          <p14:tracePt t="476617" x="6972300" y="2851150"/>
          <p14:tracePt t="476634" x="6965950" y="2851150"/>
          <p14:tracePt t="476634" x="6951663" y="2851150"/>
          <p14:tracePt t="476690" x="6929438" y="2851150"/>
          <p14:tracePt t="476698" x="6900863" y="2851150"/>
          <p14:tracePt t="476706" x="6886575" y="2851150"/>
          <p14:tracePt t="476723" x="6865938" y="2851150"/>
          <p14:tracePt t="476778" x="6858000" y="2851150"/>
          <p14:tracePt t="476786" x="6843713" y="2851150"/>
          <p14:tracePt t="476794" x="6815138" y="2851150"/>
          <p14:tracePt t="476800" x="6808788" y="2851150"/>
          <p14:tracePt t="476816" x="6786563" y="2843213"/>
          <p14:tracePt t="476875" x="6780213" y="2836863"/>
          <p14:tracePt t="476914" x="6780213" y="2828925"/>
          <p14:tracePt t="476923" x="6780213" y="2808288"/>
          <p14:tracePt t="476939" x="6780213" y="2800350"/>
          <p14:tracePt t="476971" x="6780213" y="2794000"/>
          <p14:tracePt t="477002" x="6780213" y="2786063"/>
          <p14:tracePt t="477034" x="6780213" y="2771775"/>
          <p14:tracePt t="477042" x="6780213" y="2765425"/>
          <p14:tracePt t="477074" x="6786563" y="2757488"/>
          <p14:tracePt t="477114" x="6800850" y="2751138"/>
          <p14:tracePt t="477130" x="6829425" y="2743200"/>
          <p14:tracePt t="477162" x="6829425" y="2736850"/>
          <p14:tracePt t="477169" x="6843713" y="2722563"/>
          <p14:tracePt t="477186" x="6851650" y="2714625"/>
          <p14:tracePt t="477202" x="6858000" y="2714625"/>
          <p14:tracePt t="477206" x="6880225" y="2708275"/>
          <p14:tracePt t="477216" x="6894513" y="2708275"/>
          <p14:tracePt t="477233" x="6900863" y="2708275"/>
          <p14:tracePt t="477249" x="6937375" y="2700338"/>
          <p14:tracePt t="477266" x="6972300" y="2700338"/>
          <p14:tracePt t="477283" x="7029450" y="2679700"/>
          <p14:tracePt t="477341" x="7037388" y="2679700"/>
          <p14:tracePt t="477362" x="7051675" y="2679700"/>
          <p14:tracePt t="477371" x="7065963" y="2679700"/>
          <p14:tracePt t="477386" x="7072313" y="2679700"/>
          <p14:tracePt t="477392" x="7086600" y="2679700"/>
          <p14:tracePt t="477399" x="7100888" y="2679700"/>
          <p14:tracePt t="477458" x="7108825" y="2679700"/>
          <p14:tracePt t="477465" x="7123113" y="2686050"/>
          <p14:tracePt t="477472" x="7129463" y="2693988"/>
          <p14:tracePt t="477482" x="7143750" y="2693988"/>
          <p14:tracePt t="477522" x="7151688" y="2700338"/>
          <p14:tracePt t="477532" x="7151688" y="2708275"/>
          <p14:tracePt t="477538" x="7158038" y="2728913"/>
          <p14:tracePt t="477549" x="7158038" y="2743200"/>
          <p14:tracePt t="477566" x="7158038" y="2757488"/>
          <p14:tracePt t="477583" x="7158038" y="2779713"/>
          <p14:tracePt t="477626" x="7158038" y="2786063"/>
          <p14:tracePt t="477667" x="7158038" y="2794000"/>
          <p14:tracePt t="477675" x="7158038" y="2808288"/>
          <p14:tracePt t="477682" x="7158038" y="2822575"/>
          <p14:tracePt t="477688" x="7158038" y="2836863"/>
          <p14:tracePt t="477699" x="7158038" y="2843213"/>
          <p14:tracePt t="477715" x="7129463" y="2865438"/>
          <p14:tracePt t="477750" x="7123113" y="2871788"/>
          <p14:tracePt t="477770" x="7115175" y="2879725"/>
          <p14:tracePt t="477786" x="7108825" y="2879725"/>
          <p14:tracePt t="477834" x="7100888" y="2879725"/>
          <p14:tracePt t="477850" x="7094538" y="2879725"/>
          <p14:tracePt t="477906" x="7086600" y="2879725"/>
          <p14:tracePt t="478010" x="7072313" y="2879725"/>
          <p14:tracePt t="478058" x="7065963" y="2879725"/>
          <p14:tracePt t="478178" x="7058025" y="2879725"/>
          <p14:tracePt t="478474" x="7051675" y="2871788"/>
          <p14:tracePt t="478490" x="7043738" y="2871788"/>
          <p14:tracePt t="478499" x="7037388" y="2871788"/>
          <p14:tracePt t="478505" x="7015163" y="2865438"/>
          <p14:tracePt t="478546" x="6994525" y="2865438"/>
          <p14:tracePt t="478554" x="6986588" y="2865438"/>
          <p14:tracePt t="478570" x="6972300" y="2865438"/>
          <p14:tracePt t="478586" x="6943725" y="2865438"/>
          <p14:tracePt t="478597" x="6937375" y="2865438"/>
          <p14:tracePt t="478602" x="6908800" y="2865438"/>
          <p14:tracePt t="478616" x="6886575" y="2871788"/>
          <p14:tracePt t="478631" x="6858000" y="2886075"/>
          <p14:tracePt t="478667" x="6851650" y="2886075"/>
          <p14:tracePt t="478667" x="6843713" y="2886075"/>
          <p14:tracePt t="478681" x="6829425" y="2886075"/>
          <p14:tracePt t="478681" x="6823075" y="2886075"/>
          <p14:tracePt t="478698" x="6815138" y="2886075"/>
          <p14:tracePt t="478826" x="6808788" y="2886075"/>
          <p14:tracePt t="478840" x="6794500" y="2886075"/>
          <p14:tracePt t="478898" x="6786563" y="2886075"/>
          <p14:tracePt t="478912" x="6780213" y="2886075"/>
          <p14:tracePt t="478914" x="6772275" y="2879725"/>
          <p14:tracePt t="478930" x="6765925" y="2871788"/>
          <p14:tracePt t="478946" x="6757988" y="2857500"/>
          <p14:tracePt t="478963" x="6751638" y="2851150"/>
          <p14:tracePt t="478980" x="6743700" y="2843213"/>
          <p14:tracePt t="479018" x="6743700" y="2836863"/>
          <p14:tracePt t="479025" x="6743700" y="2828925"/>
          <p14:tracePt t="479031" x="6737350" y="2822575"/>
          <p14:tracePt t="479178" x="6729413" y="2814638"/>
          <p14:tracePt t="479194" x="6729413" y="2808288"/>
          <p14:tracePt t="479370" x="6729413" y="2800350"/>
          <p14:tracePt t="479386" x="6729413" y="2794000"/>
          <p14:tracePt t="479433" x="6729413" y="2786063"/>
          <p14:tracePt t="479482" x="6729413" y="2779713"/>
          <p14:tracePt t="479490" x="6737350" y="2765425"/>
          <p14:tracePt t="479507" x="6743700" y="2757488"/>
          <p14:tracePt t="479546" x="6751638" y="2743200"/>
          <p14:tracePt t="479578" x="6751638" y="2736850"/>
          <p14:tracePt t="479682" x="6757988" y="2728913"/>
          <p14:tracePt t="480546" x="6765925" y="2722563"/>
          <p14:tracePt t="480563" x="6772275" y="2722563"/>
          <p14:tracePt t="480578" x="6780213" y="2722563"/>
          <p14:tracePt t="480584" x="6794500" y="2714625"/>
          <p14:tracePt t="480634" x="6823075" y="2700338"/>
          <p14:tracePt t="480666" x="6829425" y="2700338"/>
          <p14:tracePt t="480674" x="6851650" y="2686050"/>
          <p14:tracePt t="480682" x="6858000" y="2679700"/>
          <p14:tracePt t="480698" x="6865938" y="2679700"/>
          <p14:tracePt t="480714" x="6872288" y="2671763"/>
          <p14:tracePt t="480754" x="6894513" y="2671763"/>
          <p14:tracePt t="480762" x="6900863" y="2671763"/>
          <p14:tracePt t="480762" x="6915150" y="2671763"/>
          <p14:tracePt t="480778" x="6929438" y="2671763"/>
          <p14:tracePt t="480794" x="6951663" y="2671763"/>
          <p14:tracePt t="480850" x="6980238" y="2671763"/>
          <p14:tracePt t="480858" x="6986588" y="2671763"/>
          <p14:tracePt t="480866" x="7000875" y="2671763"/>
          <p14:tracePt t="480881" x="7008813" y="2686050"/>
          <p14:tracePt t="480894" x="7015163" y="2693988"/>
          <p14:tracePt t="480931" x="7015163" y="2708275"/>
          <p14:tracePt t="480931" x="7015163" y="2714625"/>
          <p14:tracePt t="480944" x="7015163" y="2722563"/>
          <p14:tracePt t="480961" x="7015163" y="2728913"/>
          <p14:tracePt t="481010" x="7015163" y="2751138"/>
          <p14:tracePt t="481019" x="7015163" y="2757488"/>
          <p14:tracePt t="481026" x="7015163" y="2765425"/>
          <p14:tracePt t="481030" x="7015163" y="2771775"/>
          <p14:tracePt t="481043" x="7015163" y="2794000"/>
          <p14:tracePt t="481060" x="7015163" y="2808288"/>
          <p14:tracePt t="481077" x="7008813" y="2828925"/>
          <p14:tracePt t="481093" x="7008813" y="2836863"/>
          <p14:tracePt t="481110" x="7008813" y="2843213"/>
          <p14:tracePt t="481127" x="7000875" y="2865438"/>
          <p14:tracePt t="481144" x="6994525" y="2879725"/>
          <p14:tracePt t="481160" x="6986588" y="2886075"/>
          <p14:tracePt t="481226" x="6972300" y="2894013"/>
          <p14:tracePt t="481234" x="6951663" y="2894013"/>
          <p14:tracePt t="481242" x="6937375" y="2900363"/>
          <p14:tracePt t="481250" x="6929438" y="2908300"/>
          <p14:tracePt t="481289" x="6923088" y="2914650"/>
          <p14:tracePt t="481298" x="6908800" y="2914650"/>
          <p14:tracePt t="481314" x="6900863" y="2914650"/>
          <p14:tracePt t="481347" x="6894513" y="2922588"/>
          <p14:tracePt t="481354" x="6872288" y="2922588"/>
          <p14:tracePt t="481364" x="6865938" y="2922588"/>
          <p14:tracePt t="481365" x="6858000" y="2922588"/>
          <p14:tracePt t="481376" x="6837363" y="2922588"/>
          <p14:tracePt t="481393" x="6808788" y="2914650"/>
          <p14:tracePt t="481410" x="6794500" y="2908300"/>
          <p14:tracePt t="481426" x="6780213" y="2900363"/>
          <p14:tracePt t="481466" x="6772275" y="2894013"/>
          <p14:tracePt t="481474" x="6743700" y="2865438"/>
          <p14:tracePt t="481476" x="6737350" y="2857500"/>
          <p14:tracePt t="481493" x="6729413" y="2851150"/>
          <p14:tracePt t="481509" x="6729413" y="2843213"/>
          <p14:tracePt t="481527" x="6723063" y="2822575"/>
          <p14:tracePt t="481543" x="6708775" y="2794000"/>
          <p14:tracePt t="481560" x="6708775" y="2779713"/>
          <p14:tracePt t="481576" x="6708775" y="2765425"/>
          <p14:tracePt t="481593" x="6708775" y="2751138"/>
          <p14:tracePt t="481610" x="6708775" y="2728913"/>
          <p14:tracePt t="481626" x="6715125" y="2722563"/>
          <p14:tracePt t="481643" x="6723063" y="2700338"/>
          <p14:tracePt t="481731" x="6723063" y="2714625"/>
          <p14:tracePt t="481738" x="6723063" y="2728913"/>
          <p14:tracePt t="481746" x="6723063" y="2765425"/>
          <p14:tracePt t="481754" x="6723063" y="2794000"/>
          <p14:tracePt t="481763" x="6665913" y="2865438"/>
          <p14:tracePt t="481776" x="6594475" y="2943225"/>
          <p14:tracePt t="481793" x="6486525" y="3028950"/>
          <p14:tracePt t="481793" x="6443663" y="3051175"/>
          <p14:tracePt t="481810" x="6329363" y="3094038"/>
          <p14:tracePt t="481826" x="6086475" y="3165475"/>
          <p14:tracePt t="481843" x="5808663" y="3228975"/>
          <p14:tracePt t="481860" x="5422900" y="3336925"/>
          <p14:tracePt t="481875" x="5000625" y="3451225"/>
          <p14:tracePt t="481893" x="4665663" y="3522663"/>
          <p14:tracePt t="481909" x="4408488" y="3551238"/>
          <p14:tracePt t="481926" x="4200525" y="3565525"/>
          <p14:tracePt t="481942" x="4057650" y="3586163"/>
          <p14:tracePt t="481960" x="3886200" y="3586163"/>
          <p14:tracePt t="481975" x="3729038" y="3586163"/>
          <p14:tracePt t="481993" x="3571875" y="3586163"/>
          <p14:tracePt t="482009" x="3479800" y="3586163"/>
          <p14:tracePt t="482026" x="3357563" y="3543300"/>
          <p14:tracePt t="482043" x="3271838" y="3536950"/>
          <p14:tracePt t="482059" x="3222625" y="3522663"/>
          <p14:tracePt t="482076" x="3171825" y="3514725"/>
          <p14:tracePt t="482093" x="3128963" y="3494088"/>
          <p14:tracePt t="482109" x="3057525" y="3494088"/>
          <p14:tracePt t="482125" x="2965450" y="3494088"/>
          <p14:tracePt t="482142" x="2886075" y="3500438"/>
          <p14:tracePt t="482159" x="2794000" y="3508375"/>
          <p14:tracePt t="482175" x="2751138" y="3508375"/>
          <p14:tracePt t="482192" x="2743200" y="3508375"/>
          <p14:tracePt t="482209" x="2728913" y="3508375"/>
          <p14:tracePt t="482226" x="2722563" y="3508375"/>
          <p14:tracePt t="482242" x="2679700" y="3494088"/>
          <p14:tracePt t="482260" x="2622550" y="3471863"/>
          <p14:tracePt t="482275" x="2600325" y="3457575"/>
          <p14:tracePt t="482293" x="2579688" y="3443288"/>
          <p14:tracePt t="482309" x="2557463" y="3429000"/>
          <p14:tracePt t="482325" x="2551113" y="3422650"/>
          <p14:tracePt t="482342" x="2543175" y="3414713"/>
          <p14:tracePt t="482395" x="2536825" y="3408363"/>
          <p14:tracePt t="482522" x="2508250" y="3414713"/>
          <p14:tracePt t="482530" x="2500313" y="3422650"/>
          <p14:tracePt t="482538" x="2493963" y="3429000"/>
          <p14:tracePt t="482546" x="2486025" y="3443288"/>
          <p14:tracePt t="482586" x="2486025" y="3451225"/>
          <p14:tracePt t="482595" x="2486025" y="3457575"/>
          <p14:tracePt t="482610" x="2486025" y="3465513"/>
          <p14:tracePt t="482736" x="2486025" y="3457575"/>
          <p14:tracePt t="482746" x="2457450" y="3429000"/>
          <p14:tracePt t="482757" x="2451100" y="3422650"/>
          <p14:tracePt t="482778" x="2451100" y="3414713"/>
          <p14:tracePt t="482778" x="2443163" y="3400425"/>
          <p14:tracePt t="482792" x="2436813" y="3400425"/>
          <p14:tracePt t="482808" x="2428875" y="3400425"/>
          <p14:tracePt t="482825" x="2379663" y="3400425"/>
          <p14:tracePt t="482843" x="2351088" y="3408363"/>
          <p14:tracePt t="482843" x="2336800" y="3414713"/>
          <p14:tracePt t="482858" x="2308225" y="3422650"/>
          <p14:tracePt t="482874" x="2293938" y="3436938"/>
          <p14:tracePt t="482891" x="2279650" y="3471863"/>
          <p14:tracePt t="482908" x="2257425" y="3514725"/>
          <p14:tracePt t="482925" x="2236788" y="3543300"/>
          <p14:tracePt t="482942" x="2236788" y="3551238"/>
          <p14:tracePt t="482958" x="2236788" y="3571875"/>
          <p14:tracePt t="483018" x="2236788" y="3579813"/>
          <p14:tracePt t="483034" x="2251075" y="3579813"/>
          <p14:tracePt t="483035" x="2257425" y="3579813"/>
          <p14:tracePt t="483057" x="2286000" y="3571875"/>
          <p14:tracePt t="483058" x="2293938" y="3551238"/>
          <p14:tracePt t="483075" x="2300288" y="3508375"/>
          <p14:tracePt t="483090" x="2308225" y="3494088"/>
          <p14:tracePt t="483107" x="2308225" y="3486150"/>
          <p14:tracePt t="483142" x="2308225" y="3471863"/>
          <p14:tracePt t="483243" x="2308225" y="3465513"/>
          <p14:tracePt t="483258" x="2300288" y="3465513"/>
          <p14:tracePt t="483362" x="2322513" y="3465513"/>
          <p14:tracePt t="483379" x="2328863" y="3457575"/>
          <p14:tracePt t="483411" x="2343150" y="3443288"/>
          <p14:tracePt t="483418" x="2351088" y="3422650"/>
          <p14:tracePt t="483429" x="2357438" y="3400425"/>
          <p14:tracePt t="483434" x="2379663" y="3371850"/>
          <p14:tracePt t="483443" x="2386013" y="3365500"/>
          <p14:tracePt t="483458" x="2393950" y="3351213"/>
          <p14:tracePt t="483522" x="2400300" y="3351213"/>
          <p14:tracePt t="483554" x="2414588" y="3351213"/>
          <p14:tracePt t="483556" x="2422525" y="3351213"/>
          <p14:tracePt t="483578" x="2436813" y="3357563"/>
          <p14:tracePt t="483587" x="2443163" y="3365500"/>
          <p14:tracePt t="483592" x="2451100" y="3365500"/>
          <p14:tracePt t="483607" x="2457450" y="3365500"/>
          <p14:tracePt t="483623" x="2479675" y="3365500"/>
          <p14:tracePt t="483640" x="2486025" y="3365500"/>
          <p14:tracePt t="483682" x="2493963" y="3365500"/>
          <p14:tracePt t="483754" x="2528888" y="3357563"/>
          <p14:tracePt t="483762" x="2593975" y="3357563"/>
          <p14:tracePt t="483770" x="2700338" y="3343275"/>
          <p14:tracePt t="483777" x="2965450" y="3286125"/>
          <p14:tracePt t="483789" x="3351213" y="3243263"/>
          <p14:tracePt t="483807" x="3957638" y="3151188"/>
          <p14:tracePt t="483823" x="4322763" y="3100388"/>
          <p14:tracePt t="483839" x="4614863" y="3057525"/>
          <p14:tracePt t="483858" x="4829175" y="3008313"/>
          <p14:tracePt t="483872" x="5051425" y="2943225"/>
          <p14:tracePt t="483890" x="5143500" y="2936875"/>
          <p14:tracePt t="483906" x="5237163" y="2928938"/>
          <p14:tracePt t="483923" x="5314950" y="2928938"/>
          <p14:tracePt t="483940" x="5422900" y="2928938"/>
          <p14:tracePt t="483956" x="5494338" y="2928938"/>
          <p14:tracePt t="483973" x="5600700" y="2928938"/>
          <p14:tracePt t="483990" x="5708650" y="2928938"/>
          <p14:tracePt t="484007" x="5843588" y="2928938"/>
          <p14:tracePt t="484022" x="6072188" y="2886075"/>
          <p14:tracePt t="484040" x="6215063" y="2871788"/>
          <p14:tracePt t="484055" x="6300788" y="2851150"/>
          <p14:tracePt t="484072" x="6343650" y="2851150"/>
          <p14:tracePt t="484089" x="6415088" y="2836863"/>
          <p14:tracePt t="484106" x="6537325" y="2822575"/>
          <p14:tracePt t="484122" x="6700838" y="2800350"/>
          <p14:tracePt t="484139" x="6858000" y="2771775"/>
          <p14:tracePt t="484156" x="6923088" y="2771775"/>
          <p14:tracePt t="484172" x="6958013" y="2771775"/>
          <p14:tracePt t="484190" x="6965950" y="2765425"/>
          <p14:tracePt t="484410" x="6951663" y="2765425"/>
          <p14:tracePt t="484427" x="6923088" y="2765425"/>
          <p14:tracePt t="484434" x="6915150" y="2765425"/>
          <p14:tracePt t="484442" x="6886575" y="2765425"/>
          <p14:tracePt t="484446" x="6880225" y="2765425"/>
          <p14:tracePt t="484456" x="6865938" y="2765425"/>
          <p14:tracePt t="484473" x="6843713" y="2765425"/>
          <p14:tracePt t="484523" x="6843713" y="2771775"/>
          <p14:tracePt t="484538" x="6843713" y="2779713"/>
          <p14:tracePt t="484571" x="6843713" y="2800350"/>
          <p14:tracePt t="484586" x="6843713" y="2808288"/>
          <p14:tracePt t="484586" x="6851650" y="2808288"/>
          <p14:tracePt t="484603" x="6894513" y="2800350"/>
          <p14:tracePt t="484610" x="6923088" y="2786063"/>
          <p14:tracePt t="484618" x="6929438" y="2779713"/>
          <p14:tracePt t="484626" x="6937375" y="2771775"/>
          <p14:tracePt t="484638" x="6937375" y="2765425"/>
          <p14:tracePt t="484698" x="6937375" y="2757488"/>
          <p14:tracePt t="484730" x="6929438" y="2757488"/>
          <p14:tracePt t="484738" x="6923088" y="2757488"/>
          <p14:tracePt t="484743" x="6908800" y="2757488"/>
          <p14:tracePt t="484755" x="6908800" y="2771775"/>
          <p14:tracePt t="484772" x="6908800" y="2779713"/>
          <p14:tracePt t="484789" x="6915150" y="2786063"/>
          <p14:tracePt t="484805" x="6943725" y="2786063"/>
          <p14:tracePt t="484822" x="6986588" y="2786063"/>
          <p14:tracePt t="484839" x="7029450" y="2786063"/>
          <p14:tracePt t="484856" x="7065963" y="2786063"/>
          <p14:tracePt t="484871" x="7072313" y="2786063"/>
          <p14:tracePt t="484888" x="7086600" y="2786063"/>
          <p14:tracePt t="484905" x="7100888" y="2786063"/>
          <p14:tracePt t="484921" x="7129463" y="2786063"/>
          <p14:tracePt t="484939" x="7143750" y="2786063"/>
          <p14:tracePt t="484954" x="7180263" y="2786063"/>
          <p14:tracePt t="484972" x="7200900" y="2786063"/>
          <p14:tracePt t="484988" x="7215188" y="2786063"/>
          <p14:tracePt t="485005" x="7243763" y="2786063"/>
          <p14:tracePt t="485021" x="7265988" y="2786063"/>
          <p14:tracePt t="485038" x="7286625" y="2794000"/>
          <p14:tracePt t="485153" x="7286625" y="2800350"/>
          <p14:tracePt t="485163" x="7286625" y="2808288"/>
          <p14:tracePt t="485170" x="7286625" y="2814638"/>
          <p14:tracePt t="485178" x="7243763" y="2822575"/>
          <p14:tracePt t="485188" x="7200900" y="2822575"/>
          <p14:tracePt t="485205" x="7123113" y="2822575"/>
          <p14:tracePt t="485221" x="7058025" y="2822575"/>
          <p14:tracePt t="485238" x="7000875" y="2843213"/>
          <p14:tracePt t="485255" x="6937375" y="2843213"/>
          <p14:tracePt t="485271" x="6908800" y="2843213"/>
          <p14:tracePt t="485288" x="6865938" y="2843213"/>
          <p14:tracePt t="485304" x="6808788" y="2843213"/>
          <p14:tracePt t="485321" x="6715125" y="2843213"/>
          <p14:tracePt t="485338" x="6651625" y="2843213"/>
          <p14:tracePt t="485355" x="6615113" y="2843213"/>
          <p14:tracePt t="485377" x="6572250" y="2843213"/>
          <p14:tracePt t="485388" x="6529388" y="2843213"/>
          <p14:tracePt t="485404" x="6465888" y="2843213"/>
          <p14:tracePt t="485421" x="6372225" y="2843213"/>
          <p14:tracePt t="485438" x="6329363" y="2822575"/>
          <p14:tracePt t="485455" x="6323013" y="2822575"/>
          <p14:tracePt t="485471" x="6286500" y="2808288"/>
          <p14:tracePt t="485488" x="6280150" y="2794000"/>
          <p14:tracePt t="485504" x="6237288" y="2757488"/>
          <p14:tracePt t="485521" x="6200775" y="2722563"/>
          <p14:tracePt t="485537" x="6194425" y="2714625"/>
          <p14:tracePt t="485537" x="6186488" y="2708275"/>
          <p14:tracePt t="485555" x="6186488" y="2686050"/>
          <p14:tracePt t="485570" x="6186488" y="2657475"/>
          <p14:tracePt t="485587" x="6186488" y="2614613"/>
          <p14:tracePt t="485605" x="6186488" y="2565400"/>
          <p14:tracePt t="485621" x="6186488" y="2514600"/>
          <p14:tracePt t="485638" x="6194425" y="2457450"/>
          <p14:tracePt t="485654" x="6200775" y="2365375"/>
          <p14:tracePt t="485670" x="6229350" y="2293938"/>
          <p14:tracePt t="485687" x="6265863" y="2200275"/>
          <p14:tracePt t="485704" x="6294438" y="2114550"/>
          <p14:tracePt t="485721" x="6323013" y="2071688"/>
          <p14:tracePt t="485737" x="6329363" y="2028825"/>
          <p14:tracePt t="485737" x="6343650" y="2008188"/>
          <p14:tracePt t="485755" x="6351588" y="1993900"/>
          <p14:tracePt t="485771" x="6357938" y="1985963"/>
          <p14:tracePt t="485787" x="6365875" y="1979613"/>
          <p14:tracePt t="485890" x="6372225" y="1971675"/>
          <p14:tracePt t="485926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Loop Unrolling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Loop unrolling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Unroll by a factor of 4 (assume # elements is divisible by 4)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Eliminate unnecessary instructions</a:t>
            </a:r>
          </a:p>
          <a:p>
            <a:pPr marL="741363" indent="3175">
              <a:buNone/>
            </a:pPr>
            <a:r>
              <a:rPr lang="en-US" sz="1600" dirty="0"/>
              <a:t>Loop:	</a:t>
            </a:r>
            <a:r>
              <a:rPr lang="en-US" sz="1600" dirty="0" err="1"/>
              <a:t>fld</a:t>
            </a:r>
            <a:r>
              <a:rPr lang="en-US" sz="1600" dirty="0"/>
              <a:t> f0,0(x1)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fadd.d</a:t>
            </a:r>
            <a:r>
              <a:rPr lang="en-US" sz="1600" dirty="0"/>
              <a:t> f4,f0,f2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fsd</a:t>
            </a:r>
            <a:r>
              <a:rPr lang="en-US" sz="1600" dirty="0"/>
              <a:t> f4,0(x1) //drop </a:t>
            </a:r>
            <a:r>
              <a:rPr lang="en-US" sz="1600" dirty="0" err="1"/>
              <a:t>addi</a:t>
            </a:r>
            <a:r>
              <a:rPr lang="en-US" sz="1600" dirty="0"/>
              <a:t> &amp; </a:t>
            </a:r>
            <a:r>
              <a:rPr lang="en-US" sz="1600" dirty="0" err="1"/>
              <a:t>bne</a:t>
            </a:r>
            <a:endParaRPr lang="en-US" sz="1600" dirty="0"/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fld</a:t>
            </a:r>
            <a:r>
              <a:rPr lang="en-US" sz="1600" dirty="0"/>
              <a:t> f6,-8(x1)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fadd.d</a:t>
            </a:r>
            <a:r>
              <a:rPr lang="en-US" sz="1600" dirty="0"/>
              <a:t> f8,f6,f2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fsd</a:t>
            </a:r>
            <a:r>
              <a:rPr lang="en-US" sz="1600" dirty="0"/>
              <a:t> f8,-8(x1) //drop </a:t>
            </a:r>
            <a:r>
              <a:rPr lang="en-US" sz="1600" dirty="0" err="1"/>
              <a:t>addi</a:t>
            </a:r>
            <a:r>
              <a:rPr lang="en-US" sz="1600" dirty="0"/>
              <a:t> &amp; </a:t>
            </a:r>
            <a:r>
              <a:rPr lang="en-US" sz="1600" dirty="0" err="1"/>
              <a:t>bne</a:t>
            </a:r>
            <a:endParaRPr lang="en-US" sz="1600" dirty="0"/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fld</a:t>
            </a:r>
            <a:r>
              <a:rPr lang="en-US" sz="1600" dirty="0"/>
              <a:t> f0,-16(x1)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fadd.d</a:t>
            </a:r>
            <a:r>
              <a:rPr lang="en-US" sz="1600" dirty="0"/>
              <a:t> f12,f0,f2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fsd</a:t>
            </a:r>
            <a:r>
              <a:rPr lang="en-US" sz="1600" dirty="0"/>
              <a:t> f12,-16(x1) //drop </a:t>
            </a:r>
            <a:r>
              <a:rPr lang="en-US" sz="1600" dirty="0" err="1"/>
              <a:t>addi</a:t>
            </a:r>
            <a:r>
              <a:rPr lang="en-US" sz="1600" dirty="0"/>
              <a:t> &amp; </a:t>
            </a:r>
            <a:r>
              <a:rPr lang="en-US" sz="1600" dirty="0" err="1"/>
              <a:t>bne</a:t>
            </a:r>
            <a:endParaRPr lang="en-US" sz="1600" dirty="0"/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fld</a:t>
            </a:r>
            <a:r>
              <a:rPr lang="en-US" sz="1600" dirty="0"/>
              <a:t> f14,-24(x1)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fadd.d</a:t>
            </a:r>
            <a:r>
              <a:rPr lang="en-US" sz="1600" dirty="0"/>
              <a:t> f16,f14,f2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fsd</a:t>
            </a:r>
            <a:r>
              <a:rPr lang="en-US" sz="1600" dirty="0"/>
              <a:t> f16,-24(x1)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addi</a:t>
            </a:r>
            <a:r>
              <a:rPr lang="en-US" sz="1600" dirty="0"/>
              <a:t> x1,x1,-32</a:t>
            </a:r>
          </a:p>
          <a:p>
            <a:pPr marL="741363" indent="3175">
              <a:buNone/>
            </a:pPr>
            <a:r>
              <a:rPr lang="en-US" sz="1600" dirty="0"/>
              <a:t>		</a:t>
            </a:r>
            <a:r>
              <a:rPr lang="en-US" sz="1600" dirty="0" err="1"/>
              <a:t>bne</a:t>
            </a:r>
            <a:r>
              <a:rPr lang="en-US" sz="1600" dirty="0"/>
              <a:t> x1,x2,Loop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793148" y="984024"/>
            <a:ext cx="233499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Compiler Techniques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00192" y="5157192"/>
            <a:ext cx="2664296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Clr>
                <a:srgbClr val="0033CC"/>
              </a:buClr>
              <a:buFont typeface="Wingdings" pitchFamily="2" charset="2"/>
              <a:buChar char="n"/>
            </a:pPr>
            <a:r>
              <a:rPr lang="en-US" sz="2400" dirty="0">
                <a:solidFill>
                  <a:srgbClr val="003399"/>
                </a:solidFill>
                <a:latin typeface="+mn-lt"/>
              </a:rPr>
              <a:t>note:  number of live registers vs. original loop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500"/>
    </mc:Choice>
    <mc:Fallback>
      <p:transition spd="slow" advTm="400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269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269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/>
    </p:bldLst>
  </p:timing>
  <p:extLst>
    <p:ext uri="{3A86A75C-4F4B-4683-9AE1-C65F6400EC91}">
      <p14:laserTraceLst xmlns:p14="http://schemas.microsoft.com/office/powerpoint/2010/main">
        <p14:tracePtLst>
          <p14:tracePt t="127863" x="3814763" y="2736850"/>
          <p14:tracePt t="127887" x="3786188" y="2736850"/>
          <p14:tracePt t="127895" x="3729038" y="2736850"/>
          <p14:tracePt t="127904" x="3557588" y="2736850"/>
          <p14:tracePt t="127920" x="3436938" y="2736850"/>
          <p14:tracePt t="127927" x="3136900" y="2736850"/>
          <p14:tracePt t="127937" x="2879725" y="2736850"/>
          <p14:tracePt t="127960" x="2714625" y="2708275"/>
          <p14:tracePt t="127969" x="2557463" y="2693988"/>
          <p14:tracePt t="127991" x="2451100" y="2686050"/>
          <p14:tracePt t="128004" x="2386013" y="2686050"/>
          <p14:tracePt t="128023" x="2336800" y="2686050"/>
          <p14:tracePt t="128039" x="2322513" y="2686050"/>
          <p14:tracePt t="128079" x="2314575" y="2686050"/>
          <p14:tracePt t="128090" x="2308225" y="2679700"/>
          <p14:tracePt t="128104" x="2300288" y="2665413"/>
          <p14:tracePt t="128120" x="2293938" y="2657475"/>
          <p14:tracePt t="128120" x="2279650" y="2636838"/>
          <p14:tracePt t="128137" x="2279650" y="2628900"/>
          <p14:tracePt t="128176" x="2279650" y="2622550"/>
          <p14:tracePt t="128183" x="2286000" y="2608263"/>
          <p14:tracePt t="128199" x="2300288" y="2608263"/>
          <p14:tracePt t="128207" x="2343150" y="2600325"/>
          <p14:tracePt t="128219" x="2371725" y="2579688"/>
          <p14:tracePt t="128236" x="2408238" y="2571750"/>
          <p14:tracePt t="128253" x="2443163" y="2565400"/>
          <p14:tracePt t="128269" x="2457450" y="2551113"/>
          <p14:tracePt t="128286" x="2486025" y="2551113"/>
          <p14:tracePt t="128303" x="2514600" y="2536825"/>
          <p14:tracePt t="128321" x="2536825" y="2536825"/>
          <p14:tracePt t="128336" x="2586038" y="2522538"/>
          <p14:tracePt t="128353" x="2622550" y="2508250"/>
          <p14:tracePt t="128369" x="2657475" y="2493963"/>
          <p14:tracePt t="128386" x="2693988" y="2479675"/>
          <p14:tracePt t="128402" x="2751138" y="2471738"/>
          <p14:tracePt t="128419" x="2814638" y="2471738"/>
          <p14:tracePt t="128436" x="2879725" y="2465388"/>
          <p14:tracePt t="128452" x="2900363" y="2457450"/>
          <p14:tracePt t="128469" x="2928938" y="2451100"/>
          <p14:tracePt t="128486" x="2936875" y="2451100"/>
          <p14:tracePt t="128504" x="2957513" y="2451100"/>
          <p14:tracePt t="128536" x="2965450" y="2451100"/>
          <p14:tracePt t="128536" x="2979738" y="2451100"/>
          <p14:tracePt t="128553" x="3000375" y="2451100"/>
          <p14:tracePt t="128616" x="3028950" y="2457450"/>
          <p14:tracePt t="128624" x="3057525" y="2465388"/>
          <p14:tracePt t="128636" x="3071813" y="2479675"/>
          <p14:tracePt t="128636" x="3100388" y="2493963"/>
          <p14:tracePt t="128653" x="3114675" y="2493963"/>
          <p14:tracePt t="128669" x="3128963" y="2493963"/>
          <p14:tracePt t="128685" x="3136900" y="2493963"/>
          <p14:tracePt t="128720" x="3143250" y="2493963"/>
          <p14:tracePt t="128721" x="3165475" y="2493963"/>
          <p14:tracePt t="128736" x="3171825" y="2493963"/>
          <p14:tracePt t="128784" x="3179763" y="2493963"/>
          <p14:tracePt t="128800" x="3186113" y="2493963"/>
          <p14:tracePt t="128816" x="3200400" y="2493963"/>
          <p14:tracePt t="128831" x="3208338" y="2493963"/>
          <p14:tracePt t="128848" x="3214688" y="2493963"/>
          <p14:tracePt t="128855" x="3222625" y="2493963"/>
          <p14:tracePt t="128863" x="3236913" y="2493963"/>
          <p14:tracePt t="128874" x="3243263" y="2493963"/>
          <p14:tracePt t="128885" x="3251200" y="2493963"/>
          <p14:tracePt t="128927" x="3257550" y="2493963"/>
          <p14:tracePt t="128944" x="3279775" y="2493963"/>
          <p14:tracePt t="128948" x="3286125" y="2493963"/>
          <p14:tracePt t="128952" x="3300413" y="2493963"/>
          <p14:tracePt t="128968" x="3314700" y="2493963"/>
          <p14:tracePt t="128986" x="3328988" y="2493963"/>
          <p14:tracePt t="129002" x="3371850" y="2493963"/>
          <p14:tracePt t="129019" x="3379788" y="2493963"/>
          <p14:tracePt t="129035" x="3394075" y="2493963"/>
          <p14:tracePt t="129079" x="3400425" y="2493963"/>
          <p14:tracePt t="129087" x="3408363" y="2493963"/>
          <p14:tracePt t="129095" x="3414713" y="2493963"/>
          <p14:tracePt t="129101" x="3451225" y="2486025"/>
          <p14:tracePt t="129118" x="3471863" y="2486025"/>
          <p14:tracePt t="129136" x="3486150" y="2479675"/>
          <p14:tracePt t="129199" x="3494088" y="2479675"/>
          <p14:tracePt t="129336" x="3486150" y="2479675"/>
          <p14:tracePt t="129344" x="3479800" y="2479675"/>
          <p14:tracePt t="129352" x="3436938" y="2479675"/>
          <p14:tracePt t="129369" x="3429000" y="2479675"/>
          <p14:tracePt t="129384" x="3408363" y="2479675"/>
          <p14:tracePt t="129401" x="3400425" y="2479675"/>
          <p14:tracePt t="129417" x="3379788" y="2479675"/>
          <p14:tracePt t="129435" x="3371850" y="2479675"/>
          <p14:tracePt t="129451" x="3351213" y="2471738"/>
          <p14:tracePt t="129468" x="3328988" y="2471738"/>
          <p14:tracePt t="129484" x="3314700" y="2471738"/>
          <p14:tracePt t="129501" x="3300413" y="2471738"/>
          <p14:tracePt t="129518" x="3294063" y="2471738"/>
          <p14:tracePt t="129534" x="3265488" y="2471738"/>
          <p14:tracePt t="129552" x="3251200" y="2471738"/>
          <p14:tracePt t="129568" x="3222625" y="2471738"/>
          <p14:tracePt t="129585" x="3200400" y="2471738"/>
          <p14:tracePt t="129601" x="3165475" y="2471738"/>
          <p14:tracePt t="129617" x="3143250" y="2471738"/>
          <p14:tracePt t="129634" x="3122613" y="2451100"/>
          <p14:tracePt t="129650" x="3114675" y="2443163"/>
          <p14:tracePt t="129667" x="3094038" y="2436813"/>
          <p14:tracePt t="129703" x="3086100" y="2428875"/>
          <p14:tracePt t="129704" x="3079750" y="2428875"/>
          <p14:tracePt t="129717" x="3065463" y="2428875"/>
          <p14:tracePt t="129717" x="3043238" y="2422525"/>
          <p14:tracePt t="129735" x="3036888" y="2400300"/>
          <p14:tracePt t="129750" x="3028950" y="2393950"/>
          <p14:tracePt t="129767" x="3028950" y="2371725"/>
          <p14:tracePt t="129784" x="3028950" y="2357438"/>
          <p14:tracePt t="129800" x="3028950" y="2328863"/>
          <p14:tracePt t="129818" x="3028950" y="2300288"/>
          <p14:tracePt t="129834" x="3051175" y="2286000"/>
          <p14:tracePt t="129851" x="3065463" y="2279650"/>
          <p14:tracePt t="129867" x="3086100" y="2271713"/>
          <p14:tracePt t="129884" x="3122613" y="2251075"/>
          <p14:tracePt t="129900" x="3136900" y="2243138"/>
          <p14:tracePt t="129917" x="3179763" y="2236788"/>
          <p14:tracePt t="129933" x="3200400" y="2236788"/>
          <p14:tracePt t="129951" x="3222625" y="2228850"/>
          <p14:tracePt t="129967" x="3243263" y="2208213"/>
          <p14:tracePt t="129984" x="3286125" y="2208213"/>
          <p14:tracePt t="130000" x="3322638" y="2208213"/>
          <p14:tracePt t="130017" x="3336925" y="2208213"/>
          <p14:tracePt t="130035" x="3343275" y="2208213"/>
          <p14:tracePt t="130050" x="3357563" y="2208213"/>
          <p14:tracePt t="130067" x="3379788" y="2214563"/>
          <p14:tracePt t="130084" x="3414713" y="2214563"/>
          <p14:tracePt t="130100" x="3443288" y="2222500"/>
          <p14:tracePt t="130117" x="3465513" y="2222500"/>
          <p14:tracePt t="130133" x="3494088" y="2228850"/>
          <p14:tracePt t="130192" x="3500438" y="2228850"/>
          <p14:tracePt t="130200" x="3514725" y="2243138"/>
          <p14:tracePt t="130207" x="3536950" y="2271713"/>
          <p14:tracePt t="130217" x="3565525" y="2286000"/>
          <p14:tracePt t="130234" x="3571875" y="2286000"/>
          <p14:tracePt t="130250" x="3579813" y="2293938"/>
          <p14:tracePt t="130287" x="3586163" y="2300288"/>
          <p14:tracePt t="130299" x="3594100" y="2308225"/>
          <p14:tracePt t="130300" x="3600450" y="2308225"/>
          <p14:tracePt t="130317" x="3608388" y="2322513"/>
          <p14:tracePt t="130334" x="3608388" y="2336800"/>
          <p14:tracePt t="130349" x="3608388" y="2357438"/>
          <p14:tracePt t="130367" x="3608388" y="2371725"/>
          <p14:tracePt t="130383" x="3608388" y="2408238"/>
          <p14:tracePt t="130400" x="3600450" y="2414588"/>
          <p14:tracePt t="130416" x="3594100" y="2422525"/>
          <p14:tracePt t="130456" x="3579813" y="2428875"/>
          <p14:tracePt t="130466" x="3571875" y="2436813"/>
          <p14:tracePt t="130470" x="3557588" y="2443163"/>
          <p14:tracePt t="130482" x="3551238" y="2451100"/>
          <p14:tracePt t="130499" x="3543300" y="2451100"/>
          <p14:tracePt t="130536" x="3536950" y="2451100"/>
          <p14:tracePt t="130549" x="3529013" y="2451100"/>
          <p14:tracePt t="130551" x="3508375" y="2451100"/>
          <p14:tracePt t="130566" x="3500438" y="2451100"/>
          <p14:tracePt t="130583" x="3494088" y="2451100"/>
          <p14:tracePt t="130599" x="3486150" y="2451100"/>
          <p14:tracePt t="130617" x="3465513" y="2451100"/>
          <p14:tracePt t="130633" x="3429000" y="2451100"/>
          <p14:tracePt t="130650" x="3414713" y="2451100"/>
          <p14:tracePt t="130667" x="3408363" y="2451100"/>
          <p14:tracePt t="130682" x="3379788" y="2451100"/>
          <p14:tracePt t="130700" x="3351213" y="2451100"/>
          <p14:tracePt t="130716" x="3328988" y="2451100"/>
          <p14:tracePt t="130733" x="3314700" y="2451100"/>
          <p14:tracePt t="130749" x="3308350" y="2451100"/>
          <p14:tracePt t="130766" x="3300413" y="2451100"/>
          <p14:tracePt t="130782" x="3294063" y="2451100"/>
          <p14:tracePt t="130799" x="3279775" y="2451100"/>
          <p14:tracePt t="130816" x="3271838" y="2451100"/>
          <p14:tracePt t="130833" x="3265488" y="2451100"/>
          <p14:tracePt t="131048" x="3257550" y="2451100"/>
          <p14:tracePt t="132376" x="3265488" y="2451100"/>
          <p14:tracePt t="132456" x="3257550" y="2451100"/>
          <p14:tracePt t="132469" x="3236913" y="2451100"/>
          <p14:tracePt t="132471" x="3228975" y="2451100"/>
          <p14:tracePt t="132480" x="3214688" y="2451100"/>
          <p14:tracePt t="132497" x="3194050" y="2451100"/>
          <p14:tracePt t="132514" x="3165475" y="2451100"/>
          <p14:tracePt t="132529" x="3094038" y="2451100"/>
          <p14:tracePt t="132546" x="3065463" y="2451100"/>
          <p14:tracePt t="132563" x="3028950" y="2436813"/>
          <p14:tracePt t="132580" x="3022600" y="2436813"/>
          <p14:tracePt t="132596" x="3014663" y="2436813"/>
          <p14:tracePt t="132631" x="2986088" y="2436813"/>
          <p14:tracePt t="132631" x="2971800" y="2436813"/>
          <p14:tracePt t="132646" x="2943225" y="2428875"/>
          <p14:tracePt t="132664" x="2922588" y="2428875"/>
          <p14:tracePt t="132680" x="2900363" y="2428875"/>
          <p14:tracePt t="132912" x="2894013" y="2422525"/>
          <p14:tracePt t="133047" x="2908300" y="2414588"/>
          <p14:tracePt t="133160" x="2928938" y="2414588"/>
          <p14:tracePt t="133167" x="2936875" y="2414588"/>
          <p14:tracePt t="133184" x="2943225" y="2414588"/>
          <p14:tracePt t="133215" x="2951163" y="2414588"/>
          <p14:tracePt t="133247" x="2965450" y="2414588"/>
          <p14:tracePt t="133257" x="2971800" y="2414588"/>
          <p14:tracePt t="133264" x="2971800" y="2422525"/>
          <p14:tracePt t="133264" x="2979738" y="2436813"/>
          <p14:tracePt t="133303" x="2979738" y="2443163"/>
          <p14:tracePt t="133311" x="2979738" y="2471738"/>
          <p14:tracePt t="133329" x="2986088" y="2486025"/>
          <p14:tracePt t="133330" x="2986088" y="2508250"/>
          <p14:tracePt t="133346" x="2994025" y="2522538"/>
          <p14:tracePt t="133362" x="3014663" y="2557463"/>
          <p14:tracePt t="133379" x="3022600" y="2579688"/>
          <p14:tracePt t="133396" x="3028950" y="2608263"/>
          <p14:tracePt t="133413" x="3057525" y="2636838"/>
          <p14:tracePt t="133429" x="3065463" y="2643188"/>
          <p14:tracePt t="133445" x="3071813" y="2651125"/>
          <p14:tracePt t="133478" x="3094038" y="2665413"/>
          <p14:tracePt t="133480" x="3114675" y="2679700"/>
          <p14:tracePt t="133495" x="3136900" y="2686050"/>
          <p14:tracePt t="133512" x="3143250" y="2693988"/>
          <p14:tracePt t="133528" x="3171825" y="2714625"/>
          <p14:tracePt t="133545" x="3194050" y="2722563"/>
          <p14:tracePt t="133562" x="3222625" y="2722563"/>
          <p14:tracePt t="133578" x="3265488" y="2728913"/>
          <p14:tracePt t="133595" x="3294063" y="2728913"/>
          <p14:tracePt t="133612" x="3300413" y="2728913"/>
          <p14:tracePt t="133630" x="3314700" y="2728913"/>
          <p14:tracePt t="133645" x="3336925" y="2728913"/>
          <p14:tracePt t="133662" x="3351213" y="2736850"/>
          <p14:tracePt t="133678" x="3400425" y="2743200"/>
          <p14:tracePt t="133695" x="3429000" y="2751138"/>
          <p14:tracePt t="133712" x="3451225" y="2751138"/>
          <p14:tracePt t="133729" x="3457575" y="2751138"/>
          <p14:tracePt t="133745" x="3471863" y="2751138"/>
          <p14:tracePt t="133761" x="3486150" y="2751138"/>
          <p14:tracePt t="133779" x="3494088" y="2751138"/>
          <p14:tracePt t="133795" x="3529013" y="2751138"/>
          <p14:tracePt t="133812" x="3543300" y="2751138"/>
          <p14:tracePt t="133828" x="3565525" y="2751138"/>
          <p14:tracePt t="133844" x="3579813" y="2751138"/>
          <p14:tracePt t="133862" x="3600450" y="2751138"/>
          <p14:tracePt t="133878" x="3643313" y="2751138"/>
          <p14:tracePt t="133878" x="3671888" y="2751138"/>
          <p14:tracePt t="133896" x="3714750" y="2757488"/>
          <p14:tracePt t="133912" x="3757613" y="2757488"/>
          <p14:tracePt t="133929" x="3786188" y="2771775"/>
          <p14:tracePt t="133945" x="3794125" y="2771775"/>
          <p14:tracePt t="133992" x="3800475" y="2779713"/>
          <p14:tracePt t="134023" x="3814763" y="2794000"/>
          <p14:tracePt t="134128" x="3814763" y="2800350"/>
          <p14:tracePt t="134137" x="3794125" y="2800350"/>
          <p14:tracePt t="134144" x="3779838" y="2800350"/>
          <p14:tracePt t="134150" x="3743325" y="2800350"/>
          <p14:tracePt t="134161" x="3694113" y="2800350"/>
          <p14:tracePt t="134178" x="3629025" y="2800350"/>
          <p14:tracePt t="134194" x="3571875" y="2800350"/>
          <p14:tracePt t="134210" x="3522663" y="2800350"/>
          <p14:tracePt t="134228" x="3471863" y="2800350"/>
          <p14:tracePt t="134244" x="3429000" y="2800350"/>
          <p14:tracePt t="134261" x="3400425" y="2800350"/>
          <p14:tracePt t="134277" x="3343275" y="2779713"/>
          <p14:tracePt t="134294" x="3271838" y="2771775"/>
          <p14:tracePt t="134294" x="3257550" y="2771775"/>
          <p14:tracePt t="134311" x="3214688" y="2771775"/>
          <p14:tracePt t="134327" x="3200400" y="2771775"/>
          <p14:tracePt t="134344" x="3179763" y="2771775"/>
          <p14:tracePt t="134360" x="3143250" y="2757488"/>
          <p14:tracePt t="134377" x="3136900" y="2757488"/>
          <p14:tracePt t="134455" x="3128963" y="2757488"/>
          <p14:tracePt t="134464" x="3136900" y="2794000"/>
          <p14:tracePt t="134472" x="3157538" y="2808288"/>
          <p14:tracePt t="134480" x="3194050" y="2857500"/>
          <p14:tracePt t="134494" x="3243263" y="2894013"/>
          <p14:tracePt t="134511" x="3257550" y="2900363"/>
          <p14:tracePt t="134528" x="3265488" y="2900363"/>
          <p14:tracePt t="134544" x="3271838" y="2908300"/>
          <p14:tracePt t="134591" x="3279775" y="2914650"/>
          <p14:tracePt t="134624" x="3279775" y="2922588"/>
          <p14:tracePt t="134630" x="3279775" y="2928938"/>
          <p14:tracePt t="134644" x="3279775" y="2936875"/>
          <p14:tracePt t="134644" x="3279775" y="2965450"/>
          <p14:tracePt t="134661" x="3257550" y="2971800"/>
          <p14:tracePt t="134678" x="3236913" y="2971800"/>
          <p14:tracePt t="134694" x="3200400" y="2979738"/>
          <p14:tracePt t="134710" x="3143250" y="2979738"/>
          <p14:tracePt t="134728" x="3094038" y="2986088"/>
          <p14:tracePt t="134744" x="3051175" y="3008313"/>
          <p14:tracePt t="134761" x="3022600" y="3008313"/>
          <p14:tracePt t="134777" x="2979738" y="3008313"/>
          <p14:tracePt t="134794" x="2922588" y="3036888"/>
          <p14:tracePt t="134810" x="2865438" y="3065463"/>
          <p14:tracePt t="134827" x="2786063" y="3079750"/>
          <p14:tracePt t="134843" x="2743200" y="3100388"/>
          <p14:tracePt t="134860" x="2714625" y="3108325"/>
          <p14:tracePt t="134876" x="2686050" y="3108325"/>
          <p14:tracePt t="134893" x="2679700" y="3108325"/>
          <p14:tracePt t="135175" x="2686050" y="3114675"/>
          <p14:tracePt t="135455" x="2693988" y="3114675"/>
          <p14:tracePt t="135864" x="2700338" y="3122613"/>
          <p14:tracePt t="135871" x="2714625" y="3151188"/>
          <p14:tracePt t="135904" x="2722563" y="3157538"/>
          <p14:tracePt t="135944" x="2722563" y="3171825"/>
          <p14:tracePt t="135951" x="2728913" y="3186113"/>
          <p14:tracePt t="135959" x="2728913" y="3194050"/>
          <p14:tracePt t="135959" x="2728913" y="3214688"/>
          <p14:tracePt t="135968" x="2728913" y="3222625"/>
          <p14:tracePt t="135977" x="2728913" y="3251200"/>
          <p14:tracePt t="135992" x="2736850" y="3257550"/>
          <p14:tracePt t="136008" x="2736850" y="3271838"/>
          <p14:tracePt t="136024" x="2743200" y="3308350"/>
          <p14:tracePt t="136042" x="2765425" y="3351213"/>
          <p14:tracePt t="136058" x="2771775" y="3379788"/>
          <p14:tracePt t="136075" x="2779713" y="3394075"/>
          <p14:tracePt t="136091" x="2779713" y="3422650"/>
          <p14:tracePt t="136108" x="2786063" y="3465513"/>
          <p14:tracePt t="136125" x="2814638" y="3486150"/>
          <p14:tracePt t="136142" x="2828925" y="3522663"/>
          <p14:tracePt t="136158" x="2843213" y="3536950"/>
          <p14:tracePt t="136175" x="2865438" y="3551238"/>
          <p14:tracePt t="136192" x="2894013" y="3551238"/>
          <p14:tracePt t="136208" x="2943225" y="3551238"/>
          <p14:tracePt t="136225" x="3008313" y="3551238"/>
          <p14:tracePt t="136241" x="3051175" y="3551238"/>
          <p14:tracePt t="136258" x="3071813" y="3551238"/>
          <p14:tracePt t="136275" x="3108325" y="3551238"/>
          <p14:tracePt t="136291" x="3128963" y="3543300"/>
          <p14:tracePt t="136308" x="3157538" y="3536950"/>
          <p14:tracePt t="136324" x="3194050" y="3529013"/>
          <p14:tracePt t="136341" x="3228975" y="3500438"/>
          <p14:tracePt t="136358" x="3257550" y="3479800"/>
          <p14:tracePt t="136374" x="3286125" y="3451225"/>
          <p14:tracePt t="136392" x="3294063" y="3436938"/>
          <p14:tracePt t="136407" x="3314700" y="3414713"/>
          <p14:tracePt t="136424" x="3322638" y="3408363"/>
          <p14:tracePt t="136441" x="3322638" y="3400425"/>
          <p14:tracePt t="136458" x="3322638" y="3379788"/>
          <p14:tracePt t="136475" x="3328988" y="3365500"/>
          <p14:tracePt t="136491" x="3328988" y="3336925"/>
          <p14:tracePt t="136507" x="3308350" y="3279775"/>
          <p14:tracePt t="136524" x="3279775" y="3228975"/>
          <p14:tracePt t="136540" x="3243263" y="3208338"/>
          <p14:tracePt t="136558" x="3171825" y="3186113"/>
          <p14:tracePt t="136574" x="3151188" y="3157538"/>
          <p14:tracePt t="136590" x="3094038" y="3151188"/>
          <p14:tracePt t="136608" x="3057525" y="3151188"/>
          <p14:tracePt t="136624" x="3022600" y="3143250"/>
          <p14:tracePt t="136641" x="2957513" y="3143250"/>
          <p14:tracePt t="136658" x="2900363" y="3122613"/>
          <p14:tracePt t="136674" x="2857500" y="3122613"/>
          <p14:tracePt t="136690" x="2822575" y="3114675"/>
          <p14:tracePt t="136707" x="2800350" y="3114675"/>
          <p14:tracePt t="136724" x="2757488" y="3114675"/>
          <p14:tracePt t="136740" x="2743200" y="3114675"/>
          <p14:tracePt t="136757" x="2728913" y="3114675"/>
          <p14:tracePt t="136774" x="2708275" y="3114675"/>
          <p14:tracePt t="136790" x="2671763" y="3128963"/>
          <p14:tracePt t="136808" x="2657475" y="3151188"/>
          <p14:tracePt t="136824" x="2651125" y="3194050"/>
          <p14:tracePt t="136841" x="2636838" y="3236913"/>
          <p14:tracePt t="136857" x="2636838" y="3279775"/>
          <p14:tracePt t="136874" x="2636838" y="3336925"/>
          <p14:tracePt t="136890" x="2636838" y="3371850"/>
          <p14:tracePt t="136907" x="2651125" y="3408363"/>
          <p14:tracePt t="136923" x="2665413" y="3457575"/>
          <p14:tracePt t="136940" x="2693988" y="3508375"/>
          <p14:tracePt t="136957" x="2714625" y="3551238"/>
          <p14:tracePt t="136973" x="2736850" y="3571875"/>
          <p14:tracePt t="136990" x="2794000" y="3600450"/>
          <p14:tracePt t="137008" x="2843213" y="3608388"/>
          <p14:tracePt t="137024" x="2879725" y="3622675"/>
          <p14:tracePt t="137040" x="2900363" y="3622675"/>
          <p14:tracePt t="137057" x="2922588" y="3622675"/>
          <p14:tracePt t="137074" x="2957513" y="3622675"/>
          <p14:tracePt t="137091" x="3000375" y="3622675"/>
          <p14:tracePt t="137106" x="3051175" y="3565525"/>
          <p14:tracePt t="137124" x="3086100" y="3508375"/>
          <p14:tracePt t="137140" x="3094038" y="3443288"/>
          <p14:tracePt t="137157" x="3108325" y="3400425"/>
          <p14:tracePt t="137173" x="3108325" y="3365500"/>
          <p14:tracePt t="137190" x="3108325" y="3357563"/>
          <p14:tracePt t="137223" x="3108325" y="3351213"/>
          <p14:tracePt t="137224" x="3094038" y="3351213"/>
          <p14:tracePt t="137239" x="3057525" y="3351213"/>
          <p14:tracePt t="137257" x="3014663" y="3351213"/>
          <p14:tracePt t="137273" x="2957513" y="3371850"/>
          <p14:tracePt t="137289" x="2922588" y="3408363"/>
          <p14:tracePt t="137307" x="2908300" y="3422650"/>
          <p14:tracePt t="137323" x="2871788" y="3457575"/>
          <p14:tracePt t="137340" x="2857500" y="3465513"/>
          <p14:tracePt t="137357" x="2822575" y="3471863"/>
          <p14:tracePt t="137373" x="2757488" y="3479800"/>
          <p14:tracePt t="137390" x="2693988" y="3479800"/>
          <p14:tracePt t="137406" x="2586038" y="3479800"/>
          <p14:tracePt t="137424" x="2508250" y="3479800"/>
          <p14:tracePt t="137440" x="2457450" y="3479800"/>
          <p14:tracePt t="137457" x="2386013" y="3471863"/>
          <p14:tracePt t="137472" x="2300288" y="3400425"/>
          <p14:tracePt t="137490" x="2236788" y="3351213"/>
          <p14:tracePt t="137506" x="2200275" y="3314700"/>
          <p14:tracePt t="137523" x="2157413" y="3236913"/>
          <p14:tracePt t="137539" x="2151063" y="3165475"/>
          <p14:tracePt t="137557" x="2143125" y="3100388"/>
          <p14:tracePt t="137574" x="2143125" y="3051175"/>
          <p14:tracePt t="137589" x="2143125" y="3000375"/>
          <p14:tracePt t="137606" x="2143125" y="2957513"/>
          <p14:tracePt t="137622" x="2143125" y="2857500"/>
          <p14:tracePt t="137641" x="2143125" y="2814638"/>
          <p14:tracePt t="137655" x="2151063" y="2757488"/>
          <p14:tracePt t="137673" x="2165350" y="2708275"/>
          <p14:tracePt t="137689" x="2171700" y="2657475"/>
          <p14:tracePt t="137706" x="2179638" y="2614613"/>
          <p14:tracePt t="137724" x="2200275" y="2593975"/>
          <p14:tracePt t="137740" x="2214563" y="2557463"/>
          <p14:tracePt t="137757" x="2236788" y="2536825"/>
          <p14:tracePt t="137799" x="2243138" y="2528888"/>
          <p14:tracePt t="137847" x="2251075" y="2522538"/>
          <p14:tracePt t="137855" x="2265363" y="2551113"/>
          <p14:tracePt t="137861" x="2265363" y="2708275"/>
          <p14:tracePt t="137872" x="2265363" y="2843213"/>
          <p14:tracePt t="137888" x="2265363" y="3022600"/>
          <p14:tracePt t="137906" x="2265363" y="3194050"/>
          <p14:tracePt t="137922" x="2286000" y="3336925"/>
          <p14:tracePt t="137939" x="2308225" y="3429000"/>
          <p14:tracePt t="137955" x="2351088" y="3500438"/>
          <p14:tracePt t="137972" x="2371725" y="3529013"/>
          <p14:tracePt t="137988" x="2414588" y="3543300"/>
          <p14:tracePt t="138005" x="2486025" y="3551238"/>
          <p14:tracePt t="138023" x="2579688" y="3565525"/>
          <p14:tracePt t="138039" x="2722563" y="3565525"/>
          <p14:tracePt t="138056" x="2794000" y="3565525"/>
          <p14:tracePt t="138072" x="2865438" y="3565525"/>
          <p14:tracePt t="138089" x="2908300" y="3529013"/>
          <p14:tracePt t="138105" x="2936875" y="3522663"/>
          <p14:tracePt t="138122" x="2979738" y="3479800"/>
          <p14:tracePt t="138139" x="2994025" y="3471863"/>
          <p14:tracePt t="138155" x="3014663" y="3457575"/>
          <p14:tracePt t="138190" x="3022600" y="3443288"/>
          <p14:tracePt t="138223" x="3022600" y="3414713"/>
          <p14:tracePt t="138231" x="3022600" y="3408363"/>
          <p14:tracePt t="138240" x="3008313" y="3386138"/>
          <p14:tracePt t="138240" x="2986088" y="3365500"/>
          <p14:tracePt t="138256" x="2971800" y="3357563"/>
          <p14:tracePt t="138272" x="2957513" y="3351213"/>
          <p14:tracePt t="138288" x="2943225" y="3336925"/>
          <p14:tracePt t="138304" x="2922588" y="3328988"/>
          <p14:tracePt t="138352" x="2908300" y="3314700"/>
          <p14:tracePt t="138368" x="2900363" y="3308350"/>
          <p14:tracePt t="138379" x="2894013" y="3300413"/>
          <p14:tracePt t="138415" x="2894013" y="3294063"/>
          <p14:tracePt t="138479" x="2894013" y="3286125"/>
          <p14:tracePt t="138495" x="2900363" y="3286125"/>
          <p14:tracePt t="138512" x="2914650" y="3286125"/>
          <p14:tracePt t="138520" x="2922588" y="3286125"/>
          <p14:tracePt t="138529" x="2928938" y="3286125"/>
          <p14:tracePt t="138538" x="2936875" y="3286125"/>
          <p14:tracePt t="138555" x="2951163" y="3286125"/>
          <p14:tracePt t="138572" x="2957513" y="3279775"/>
          <p14:tracePt t="138588" x="2971800" y="3271838"/>
          <p14:tracePt t="138605" x="3000375" y="3236913"/>
          <p14:tracePt t="138622" x="3022600" y="3171825"/>
          <p14:tracePt t="138638" x="3051175" y="3071813"/>
          <p14:tracePt t="138655" x="3057525" y="3043238"/>
          <p14:tracePt t="138670" x="3179763" y="2900363"/>
          <p14:tracePt t="138688" x="3228975" y="2822575"/>
          <p14:tracePt t="138704" x="3294063" y="2700338"/>
          <p14:tracePt t="138721" x="3314700" y="2657475"/>
          <p14:tracePt t="138738" x="3328988" y="2608263"/>
          <p14:tracePt t="138754" x="3343275" y="2579688"/>
          <p14:tracePt t="138770" x="3351213" y="2551113"/>
          <p14:tracePt t="138787" x="3351213" y="2536825"/>
          <p14:tracePt t="138804" x="3357563" y="2508250"/>
          <p14:tracePt t="138821" x="3371850" y="2486025"/>
          <p14:tracePt t="138838" x="3379788" y="2471738"/>
          <p14:tracePt t="138854" x="3429000" y="2371725"/>
          <p14:tracePt t="138871" x="3451225" y="2328863"/>
          <p14:tracePt t="138888" x="3465513" y="2300288"/>
          <p14:tracePt t="138904" x="3471863" y="2286000"/>
          <p14:tracePt t="139063" x="3471863" y="2314575"/>
          <p14:tracePt t="139072" x="3471863" y="2328863"/>
          <p14:tracePt t="139079" x="3471863" y="2357438"/>
          <p14:tracePt t="139079" x="3457575" y="2386013"/>
          <p14:tracePt t="139087" x="3451225" y="2428875"/>
          <p14:tracePt t="139103" x="3394075" y="2514600"/>
          <p14:tracePt t="139120" x="3343275" y="2593975"/>
          <p14:tracePt t="139138" x="3286125" y="2700338"/>
          <p14:tracePt t="139153" x="3214688" y="2808288"/>
          <p14:tracePt t="139170" x="3143250" y="2894013"/>
          <p14:tracePt t="139186" x="3094038" y="2965450"/>
          <p14:tracePt t="139204" x="3028950" y="3022600"/>
          <p14:tracePt t="139220" x="2965450" y="3100388"/>
          <p14:tracePt t="139237" x="2928938" y="3157538"/>
          <p14:tracePt t="139254" x="2900363" y="3200400"/>
          <p14:tracePt t="139270" x="2879725" y="3228975"/>
          <p14:tracePt t="139288" x="2871788" y="3257550"/>
          <p14:tracePt t="139400" x="2871788" y="3265488"/>
          <p14:tracePt t="139408" x="2871788" y="3279775"/>
          <p14:tracePt t="139455" x="2871788" y="3294063"/>
          <p14:tracePt t="139463" x="2900363" y="3314700"/>
          <p14:tracePt t="139472" x="2922588" y="3336925"/>
          <p14:tracePt t="139480" x="2922588" y="3343275"/>
          <p14:tracePt t="139487" x="2979738" y="3394075"/>
          <p14:tracePt t="139504" x="2986088" y="3408363"/>
          <p14:tracePt t="139520" x="3000375" y="3429000"/>
          <p14:tracePt t="139536" x="3000375" y="3465513"/>
          <p14:tracePt t="139553" x="3022600" y="3529013"/>
          <p14:tracePt t="139570" x="3022600" y="3586163"/>
          <p14:tracePt t="139586" x="3022600" y="3636963"/>
          <p14:tracePt t="139603" x="3008313" y="3694113"/>
          <p14:tracePt t="139619" x="3008313" y="3729038"/>
          <p14:tracePt t="139636" x="2971800" y="3765550"/>
          <p14:tracePt t="139653" x="2914650" y="3794125"/>
          <p14:tracePt t="139669" x="2871788" y="3808413"/>
          <p14:tracePt t="139687" x="2808288" y="3808413"/>
          <p14:tracePt t="139702" x="2686050" y="3808413"/>
          <p14:tracePt t="139720" x="2586038" y="3808413"/>
          <p14:tracePt t="139736" x="2471738" y="3808413"/>
          <p14:tracePt t="139753" x="2293938" y="3714750"/>
          <p14:tracePt t="139769" x="2128838" y="3579813"/>
          <p14:tracePt t="139786" x="2043113" y="3429000"/>
          <p14:tracePt t="139802" x="1957388" y="3308350"/>
          <p14:tracePt t="139819" x="1914525" y="3194050"/>
          <p14:tracePt t="139836" x="1879600" y="3057525"/>
          <p14:tracePt t="139852" x="1843088" y="2928938"/>
          <p14:tracePt t="139870" x="1828800" y="2822575"/>
          <p14:tracePt t="139885" x="1828800" y="2714625"/>
          <p14:tracePt t="139903" x="1828800" y="2651125"/>
          <p14:tracePt t="139919" x="1828800" y="2600325"/>
          <p14:tracePt t="139936" x="1828800" y="2557463"/>
          <p14:tracePt t="139952" x="1851025" y="2500313"/>
          <p14:tracePt t="139969" x="1871663" y="2443163"/>
          <p14:tracePt t="139987" x="1885950" y="2393950"/>
          <p14:tracePt t="140002" x="1908175" y="2371725"/>
          <p14:tracePt t="140020" x="1922463" y="2357438"/>
          <p14:tracePt t="140036" x="1957388" y="2328863"/>
          <p14:tracePt t="140053" x="2036763" y="2286000"/>
          <p14:tracePt t="140069" x="2128838" y="2265363"/>
          <p14:tracePt t="140085" x="2243138" y="2228850"/>
          <p14:tracePt t="140085" x="2314575" y="2228850"/>
          <p14:tracePt t="140104" x="2408238" y="2222500"/>
          <p14:tracePt t="140119" x="2514600" y="2208213"/>
          <p14:tracePt t="140136" x="2579688" y="2200275"/>
          <p14:tracePt t="140152" x="2614613" y="2200275"/>
          <p14:tracePt t="140169" x="2636838" y="2200275"/>
          <p14:tracePt t="140599" x="2643188" y="2200275"/>
          <p14:tracePt t="140607" x="2643188" y="2214563"/>
          <p14:tracePt t="140614" x="2643188" y="2222500"/>
          <p14:tracePt t="140618" x="2643188" y="2265363"/>
          <p14:tracePt t="140635" x="2643188" y="2286000"/>
          <p14:tracePt t="140652" x="2643188" y="2300288"/>
          <p14:tracePt t="140669" x="2643188" y="2308225"/>
          <p14:tracePt t="140685" x="2643188" y="2322513"/>
          <p14:tracePt t="140701" x="2643188" y="2328863"/>
          <p14:tracePt t="140718" x="2643188" y="2343150"/>
          <p14:tracePt t="140736" x="2643188" y="2365375"/>
          <p14:tracePt t="140751" x="2643188" y="2386013"/>
          <p14:tracePt t="140767" x="2628900" y="2443163"/>
          <p14:tracePt t="140785" x="2571750" y="2508250"/>
          <p14:tracePt t="140802" x="2479675" y="2614613"/>
          <p14:tracePt t="140818" x="2351088" y="2757488"/>
          <p14:tracePt t="140835" x="2271713" y="2851150"/>
          <p14:tracePt t="140852" x="2222500" y="2922588"/>
          <p14:tracePt t="140868" x="2208213" y="2951163"/>
          <p14:tracePt t="140908" x="0" y="0"/>
        </p14:tracePtLst>
        <p14:tracePtLst>
          <p14:tracePt t="143068" x="3322638" y="3251200"/>
          <p14:tracePt t="143128" x="3322638" y="3257550"/>
          <p14:tracePt t="143135" x="3314700" y="3265488"/>
          <p14:tracePt t="143143" x="3294063" y="3279775"/>
          <p14:tracePt t="143159" x="3286125" y="3286125"/>
          <p14:tracePt t="143224" x="3271838" y="3286125"/>
          <p14:tracePt t="143231" x="3265488" y="3286125"/>
          <p14:tracePt t="143343" x="3257550" y="3294063"/>
          <p14:tracePt t="143351" x="3251200" y="3300413"/>
          <p14:tracePt t="143367" x="3251200" y="3308350"/>
          <p14:tracePt t="143386" x="3251200" y="3314700"/>
          <p14:tracePt t="143399" x="3251200" y="3322638"/>
          <p14:tracePt t="143416" x="3243263" y="3328988"/>
          <p14:tracePt t="143431" x="3236913" y="3336925"/>
          <p14:tracePt t="143432" x="3228975" y="3343275"/>
          <p14:tracePt t="143511" x="3222625" y="3357563"/>
          <p14:tracePt t="143695" x="3222625" y="3365500"/>
          <p14:tracePt t="143703" x="3228975" y="3371850"/>
          <p14:tracePt t="143711" x="3257550" y="3371850"/>
          <p14:tracePt t="143720" x="3279775" y="3371850"/>
          <p14:tracePt t="143731" x="3308350" y="3371850"/>
          <p14:tracePt t="143748" x="3322638" y="3386138"/>
          <p14:tracePt t="143764" x="3336925" y="3394075"/>
          <p14:tracePt t="143780" x="3357563" y="3394075"/>
          <p14:tracePt t="143797" x="3386138" y="3394075"/>
          <p14:tracePt t="143813" x="3394075" y="3394075"/>
          <p14:tracePt t="143846" x="3400425" y="3394075"/>
          <p14:tracePt t="143879" x="3414713" y="3394075"/>
          <p14:tracePt t="143887" x="3422650" y="3394075"/>
          <p14:tracePt t="143895" x="3429000" y="3394075"/>
          <p14:tracePt t="143907" x="3436938" y="3394075"/>
          <p14:tracePt t="143913" x="3451225" y="3394075"/>
          <p14:tracePt t="143930" x="3457575" y="3394075"/>
          <p14:tracePt t="143983" x="3471863" y="3386138"/>
          <p14:tracePt t="144015" x="3494088" y="3386138"/>
          <p14:tracePt t="144023" x="3500438" y="3379788"/>
          <p14:tracePt t="144055" x="3508375" y="3371850"/>
          <p14:tracePt t="144064" x="3514725" y="3365500"/>
          <p14:tracePt t="144103" x="3514725" y="3357563"/>
          <p14:tracePt t="144256" x="3514725" y="3351213"/>
          <p14:tracePt t="144271" x="3508375" y="3351213"/>
          <p14:tracePt t="144279" x="3494088" y="3351213"/>
          <p14:tracePt t="144296" x="3465513" y="3351213"/>
          <p14:tracePt t="144313" x="3457575" y="3351213"/>
          <p14:tracePt t="144330" x="3451225" y="3351213"/>
          <p14:tracePt t="144383" x="3436938" y="3351213"/>
          <p14:tracePt t="144391" x="3429000" y="3351213"/>
          <p14:tracePt t="144432" x="3422650" y="3351213"/>
          <p14:tracePt t="144439" x="3414713" y="3351213"/>
          <p14:tracePt t="144592" x="3408363" y="3343275"/>
          <p14:tracePt t="144631" x="3400425" y="3336925"/>
          <p14:tracePt t="144688" x="3394075" y="3328988"/>
          <p14:tracePt t="144839" x="3394075" y="3322638"/>
          <p14:tracePt t="144855" x="3394075" y="3314700"/>
          <p14:tracePt t="145551" x="3386138" y="3308350"/>
          <p14:tracePt t="145573" x="3379788" y="3308350"/>
          <p14:tracePt t="145583" x="3365500" y="3300413"/>
          <p14:tracePt t="145591" x="3357563" y="3300413"/>
          <p14:tracePt t="145623" x="3351213" y="3300413"/>
          <p14:tracePt t="145631" x="3343275" y="3300413"/>
          <p14:tracePt t="145647" x="3322638" y="3300413"/>
          <p14:tracePt t="145679" x="3314700" y="3300413"/>
          <p14:tracePt t="145695" x="3308350" y="3300413"/>
          <p14:tracePt t="145712" x="3300413" y="3300413"/>
          <p14:tracePt t="145725" x="3286125" y="3300413"/>
          <p14:tracePt t="145734" x="3279775" y="3300413"/>
          <p14:tracePt t="145775" x="3271838" y="3300413"/>
          <p14:tracePt t="145784" x="3265488" y="3300413"/>
          <p14:tracePt t="145799" x="3251200" y="3300413"/>
          <p14:tracePt t="145800" x="3243263" y="3300413"/>
          <p14:tracePt t="145847" x="3228975" y="3286125"/>
          <p14:tracePt t="145896" x="3222625" y="3279775"/>
          <p14:tracePt t="145935" x="3222625" y="3271838"/>
          <p14:tracePt t="145951" x="3222625" y="3257550"/>
          <p14:tracePt t="146023" x="3222625" y="3251200"/>
          <p14:tracePt t="146055" x="3222625" y="3243263"/>
          <p14:tracePt t="146058" x="3222625" y="3236913"/>
          <p14:tracePt t="146077" x="3222625" y="3214688"/>
          <p14:tracePt t="146078" x="3236913" y="3200400"/>
          <p14:tracePt t="146093" x="3257550" y="3186113"/>
          <p14:tracePt t="146136" x="3271838" y="3186113"/>
          <p14:tracePt t="146136" x="3279775" y="3179763"/>
          <p14:tracePt t="146144" x="3286125" y="3179763"/>
          <p14:tracePt t="146160" x="3300413" y="3171825"/>
          <p14:tracePt t="146177" x="3314700" y="3165475"/>
          <p14:tracePt t="146194" x="3328988" y="3157538"/>
          <p14:tracePt t="146211" x="3357563" y="3151188"/>
          <p14:tracePt t="146263" x="3365500" y="3151188"/>
          <p14:tracePt t="146295" x="3371850" y="3143250"/>
          <p14:tracePt t="146311" x="3386138" y="3143250"/>
          <p14:tracePt t="146319" x="3394075" y="3143250"/>
          <p14:tracePt t="146351" x="3400425" y="3143250"/>
          <p14:tracePt t="146355" x="3429000" y="3143250"/>
          <p14:tracePt t="146360" x="3436938" y="3143250"/>
          <p14:tracePt t="146376" x="3443288" y="3143250"/>
          <p14:tracePt t="146393" x="3465513" y="3143250"/>
          <p14:tracePt t="146409" x="3471863" y="3143250"/>
          <p14:tracePt t="146426" x="3479800" y="3143250"/>
          <p14:tracePt t="146443" x="3508375" y="3143250"/>
          <p14:tracePt t="146459" x="3514725" y="3143250"/>
          <p14:tracePt t="146476" x="3522663" y="3143250"/>
          <p14:tracePt t="146494" x="3536950" y="3143250"/>
          <p14:tracePt t="146511" x="3557588" y="3165475"/>
          <p14:tracePt t="146527" x="3557588" y="3194050"/>
          <p14:tracePt t="146543" x="3557588" y="3200400"/>
          <p14:tracePt t="146560" x="3557588" y="3214688"/>
          <p14:tracePt t="146577" x="3557588" y="3228975"/>
          <p14:tracePt t="146623" x="3557588" y="3236913"/>
          <p14:tracePt t="146631" x="3557588" y="3243263"/>
          <p14:tracePt t="146647" x="3557588" y="3251200"/>
          <p14:tracePt t="146652" x="3543300" y="3265488"/>
          <p14:tracePt t="146660" x="3529013" y="3279775"/>
          <p14:tracePt t="146676" x="3508375" y="3279775"/>
          <p14:tracePt t="146693" x="3465513" y="3294063"/>
          <p14:tracePt t="146710" x="3422650" y="3314700"/>
          <p14:tracePt t="146710" x="3414713" y="3314700"/>
          <p14:tracePt t="146728" x="3386138" y="3314700"/>
          <p14:tracePt t="146744" x="3379788" y="3314700"/>
          <p14:tracePt t="146760" x="3357563" y="3314700"/>
          <p14:tracePt t="146776" x="3351213" y="3314700"/>
          <p14:tracePt t="146815" x="3343275" y="3314700"/>
          <p14:tracePt t="146823" x="3336925" y="3314700"/>
          <p14:tracePt t="146888" x="3322638" y="3314700"/>
          <p14:tracePt t="146895" x="3308350" y="3314700"/>
          <p14:tracePt t="146904" x="3300413" y="3308350"/>
          <p14:tracePt t="146911" x="3265488" y="3308350"/>
          <p14:tracePt t="146926" x="3243263" y="3308350"/>
          <p14:tracePt t="146943" x="3194050" y="3308350"/>
          <p14:tracePt t="146960" x="3165475" y="3308350"/>
          <p14:tracePt t="146975" x="3122613" y="3308350"/>
          <p14:tracePt t="146993" x="3043238" y="3308350"/>
          <p14:tracePt t="147009" x="2936875" y="3308350"/>
          <p14:tracePt t="147026" x="2843213" y="3308350"/>
          <p14:tracePt t="147042" x="2808288" y="3308350"/>
          <p14:tracePt t="147059" x="2800350" y="3308350"/>
          <p14:tracePt t="147075" x="2779713" y="3308350"/>
          <p14:tracePt t="147092" x="2771775" y="3308350"/>
          <p14:tracePt t="147109" x="2757488" y="3308350"/>
          <p14:tracePt t="147125" x="2722563" y="3322638"/>
          <p14:tracePt t="147168" x="2714625" y="3322638"/>
          <p14:tracePt t="147172" x="2700338" y="3322638"/>
          <p14:tracePt t="147175" x="2686050" y="3328988"/>
          <p14:tracePt t="147192" x="2665413" y="3328988"/>
          <p14:tracePt t="147209" x="2657475" y="3336925"/>
          <p14:tracePt t="147575" x="2686050" y="3336925"/>
          <p14:tracePt t="147580" x="2757488" y="3357563"/>
          <p14:tracePt t="147608" x="2808288" y="3357563"/>
          <p14:tracePt t="147609" x="2851150" y="3371850"/>
          <p14:tracePt t="147626" x="2922588" y="3371850"/>
          <p14:tracePt t="147641" x="2986088" y="3379788"/>
          <p14:tracePt t="147659" x="3065463" y="3386138"/>
          <p14:tracePt t="147675" x="3179763" y="3414713"/>
          <p14:tracePt t="147692" x="3294063" y="3422650"/>
          <p14:tracePt t="147707" x="3343275" y="3422650"/>
          <p14:tracePt t="147725" x="3386138" y="3422650"/>
          <p14:tracePt t="147743" x="3422650" y="3422650"/>
          <p14:tracePt t="147758" x="3443288" y="3429000"/>
          <p14:tracePt t="147758" x="3486150" y="3429000"/>
          <p14:tracePt t="147776" x="3543300" y="3457575"/>
          <p14:tracePt t="147792" x="3586163" y="3471863"/>
          <p14:tracePt t="147808" x="3622675" y="3479800"/>
          <p14:tracePt t="147824" x="3665538" y="3479800"/>
          <p14:tracePt t="147842" x="3700463" y="3486150"/>
          <p14:tracePt t="147858" x="3729038" y="3486150"/>
          <p14:tracePt t="147875" x="3751263" y="3494088"/>
          <p14:tracePt t="147911" x="3757613" y="3500438"/>
          <p14:tracePt t="147914" x="3757613" y="3508375"/>
          <p14:tracePt t="147925" x="3765550" y="3514725"/>
          <p14:tracePt t="147968" x="3765550" y="3536950"/>
          <p14:tracePt t="148016" x="3765550" y="3543300"/>
          <p14:tracePt t="148023" x="3751263" y="3551238"/>
          <p14:tracePt t="148025" x="3714750" y="3551238"/>
          <p14:tracePt t="148041" x="3671888" y="3551238"/>
          <p14:tracePt t="148058" x="3657600" y="3551238"/>
          <p14:tracePt t="148074" x="3622675" y="3551238"/>
          <p14:tracePt t="148091" x="3608388" y="3551238"/>
          <p14:tracePt t="148108" x="3594100" y="3551238"/>
          <p14:tracePt t="148124" x="3571875" y="3551238"/>
          <p14:tracePt t="148141" x="3557588" y="3551238"/>
          <p14:tracePt t="148157" x="3543300" y="3551238"/>
          <p14:tracePt t="148174" x="3500438" y="3551238"/>
          <p14:tracePt t="148190" x="3429000" y="3557588"/>
          <p14:tracePt t="148208" x="3357563" y="3565525"/>
          <p14:tracePt t="148224" x="3286125" y="3565525"/>
          <p14:tracePt t="148241" x="3208338" y="3586163"/>
          <p14:tracePt t="148258" x="3157538" y="3586163"/>
          <p14:tracePt t="148273" x="3114675" y="3600450"/>
          <p14:tracePt t="148291" x="3071813" y="3608388"/>
          <p14:tracePt t="148307" x="3014663" y="3608388"/>
          <p14:tracePt t="148324" x="2986088" y="3614738"/>
          <p14:tracePt t="148340" x="2914650" y="3614738"/>
          <p14:tracePt t="148357" x="2871788" y="3636963"/>
          <p14:tracePt t="148374" x="2828925" y="3643313"/>
          <p14:tracePt t="148390" x="2765425" y="3643313"/>
          <p14:tracePt t="148408" x="2728913" y="3651250"/>
          <p14:tracePt t="148456" x="2722563" y="3651250"/>
          <p14:tracePt t="148527" x="2736850" y="3651250"/>
          <p14:tracePt t="148535" x="2800350" y="3651250"/>
          <p14:tracePt t="148543" x="2900363" y="3651250"/>
          <p14:tracePt t="148545" x="2971800" y="3651250"/>
          <p14:tracePt t="148557" x="3165475" y="3651250"/>
          <p14:tracePt t="148574" x="3286125" y="3651250"/>
          <p14:tracePt t="148590" x="3328988" y="3651250"/>
          <p14:tracePt t="148607" x="3351213" y="3651250"/>
          <p14:tracePt t="148623" x="3394075" y="3651250"/>
          <p14:tracePt t="148640" x="3436938" y="3651250"/>
          <p14:tracePt t="148657" x="3494088" y="3651250"/>
          <p14:tracePt t="148674" x="3536950" y="3651250"/>
          <p14:tracePt t="148690" x="3579813" y="3679825"/>
          <p14:tracePt t="148706" x="3586163" y="3686175"/>
          <p14:tracePt t="148723" x="3608388" y="3694113"/>
          <p14:tracePt t="148741" x="3614738" y="3700463"/>
          <p14:tracePt t="148757" x="3622675" y="3708400"/>
          <p14:tracePt t="148800" x="3622675" y="3714750"/>
          <p14:tracePt t="148805" x="3622675" y="3722688"/>
          <p14:tracePt t="148824" x="3622675" y="3729038"/>
          <p14:tracePt t="148824" x="3608388" y="3765550"/>
          <p14:tracePt t="148839" x="3586163" y="3771900"/>
          <p14:tracePt t="148856" x="3551238" y="3794125"/>
          <p14:tracePt t="148872" x="3536950" y="3794125"/>
          <p14:tracePt t="148889" x="3522663" y="3800475"/>
          <p14:tracePt t="148906" x="3494088" y="3800475"/>
          <p14:tracePt t="148923" x="3465513" y="3814763"/>
          <p14:tracePt t="148939" x="3443288" y="3822700"/>
          <p14:tracePt t="148957" x="3371850" y="3836988"/>
          <p14:tracePt t="148973" x="3328988" y="3851275"/>
          <p14:tracePt t="148989" x="3286125" y="3857625"/>
          <p14:tracePt t="149007" x="3214688" y="3865563"/>
          <p14:tracePt t="149024" x="3157538" y="3886200"/>
          <p14:tracePt t="149039" x="3122613" y="3894138"/>
          <p14:tracePt t="149055" x="3086100" y="3894138"/>
          <p14:tracePt t="149074" x="3079750" y="3900488"/>
          <p14:tracePt t="149090" x="3057525" y="3900488"/>
          <p14:tracePt t="149107" x="3043238" y="3900488"/>
          <p14:tracePt t="149122" x="3008313" y="3908425"/>
          <p14:tracePt t="149141" x="3000375" y="3908425"/>
          <p14:tracePt t="149156" x="2986088" y="3908425"/>
          <p14:tracePt t="149336" x="2979738" y="3908425"/>
          <p14:tracePt t="149351" x="2971800" y="3908425"/>
          <p14:tracePt t="149357" x="2965450" y="3908425"/>
          <p14:tracePt t="149372" x="2943225" y="3908425"/>
          <p14:tracePt t="149388" x="2936875" y="3908425"/>
          <p14:tracePt t="149432" x="2928938" y="3908425"/>
          <p14:tracePt t="149440" x="2922588" y="3908425"/>
          <p14:tracePt t="149440" x="2908300" y="3908425"/>
          <p14:tracePt t="149479" x="2900363" y="3908425"/>
          <p14:tracePt t="149487" x="2894013" y="3908425"/>
          <p14:tracePt t="149503" x="2886075" y="3908425"/>
          <p14:tracePt t="149510" x="2865438" y="3908425"/>
          <p14:tracePt t="149522" x="2851150" y="3908425"/>
          <p14:tracePt t="149539" x="2836863" y="3908425"/>
          <p14:tracePt t="149556" x="2822575" y="3908425"/>
          <p14:tracePt t="149572" x="2814638" y="3908425"/>
          <p14:tracePt t="149589" x="2786063" y="3908425"/>
          <p14:tracePt t="149605" x="2771775" y="3908425"/>
          <p14:tracePt t="149622" x="2751138" y="3908425"/>
          <p14:tracePt t="149639" x="2714625" y="3886200"/>
          <p14:tracePt t="149656" x="2708275" y="3879850"/>
          <p14:tracePt t="149671" x="2693988" y="3871913"/>
          <p14:tracePt t="149688" x="2651125" y="3865563"/>
          <p14:tracePt t="149705" x="2636838" y="3851275"/>
          <p14:tracePt t="149722" x="2614613" y="3829050"/>
          <p14:tracePt t="149739" x="2600325" y="3808413"/>
          <p14:tracePt t="149755" x="2593975" y="3794125"/>
          <p14:tracePt t="149772" x="2586038" y="3765550"/>
          <p14:tracePt t="149788" x="2579688" y="3757613"/>
          <p14:tracePt t="149805" x="2579688" y="3729038"/>
          <p14:tracePt t="149821" x="2579688" y="3714750"/>
          <p14:tracePt t="149839" x="2565400" y="3686175"/>
          <p14:tracePt t="149856" x="2557463" y="3665538"/>
          <p14:tracePt t="149872" x="2557463" y="3636963"/>
          <p14:tracePt t="149888" x="2557463" y="3608388"/>
          <p14:tracePt t="149904" x="2557463" y="3586163"/>
          <p14:tracePt t="149922" x="2557463" y="3557588"/>
          <p14:tracePt t="149938" x="2557463" y="3514725"/>
          <p14:tracePt t="149956" x="2557463" y="3486150"/>
          <p14:tracePt t="149972" x="2557463" y="3451225"/>
          <p14:tracePt t="149989" x="2557463" y="3436938"/>
          <p14:tracePt t="150005" x="2557463" y="3408363"/>
          <p14:tracePt t="150021" x="2571750" y="3379788"/>
          <p14:tracePt t="150039" x="2586038" y="3357563"/>
          <p14:tracePt t="150054" x="2608263" y="3314700"/>
          <p14:tracePt t="150072" x="2628900" y="3300413"/>
          <p14:tracePt t="150088" x="2651125" y="3279775"/>
          <p14:tracePt t="150105" x="2665413" y="3271838"/>
          <p14:tracePt t="150121" x="2708275" y="3257550"/>
          <p14:tracePt t="150138" x="2751138" y="3251200"/>
          <p14:tracePt t="150155" x="2765425" y="3236913"/>
          <p14:tracePt t="150171" x="2786063" y="3222625"/>
          <p14:tracePt t="150188" x="2836863" y="3214688"/>
          <p14:tracePt t="150204" x="2865438" y="3214688"/>
          <p14:tracePt t="150221" x="2922588" y="3194050"/>
          <p14:tracePt t="150238" x="2979738" y="3194050"/>
          <p14:tracePt t="150255" x="3057525" y="3194050"/>
          <p14:tracePt t="150271" x="3079750" y="3194050"/>
          <p14:tracePt t="150288" x="3108325" y="3194050"/>
          <p14:tracePt t="150304" x="3136900" y="3194050"/>
          <p14:tracePt t="150321" x="3179763" y="3194050"/>
          <p14:tracePt t="150337" x="3222625" y="3194050"/>
          <p14:tracePt t="150354" x="3279775" y="3194050"/>
          <p14:tracePt t="150371" x="3357563" y="3186113"/>
          <p14:tracePt t="150387" x="3400425" y="3165475"/>
          <p14:tracePt t="150405" x="3451225" y="3151188"/>
          <p14:tracePt t="150421" x="3457575" y="3151188"/>
          <p14:tracePt t="150438" x="3479800" y="3143250"/>
          <p14:tracePt t="150496" x="3486150" y="3143250"/>
          <p14:tracePt t="150527" x="3494088" y="3128963"/>
          <p14:tracePt t="150545" x="3494088" y="3122613"/>
          <p14:tracePt t="150549" x="3494088" y="3114675"/>
          <p14:tracePt t="150557" x="3500438" y="3100388"/>
          <p14:tracePt t="150570" x="3500438" y="3086100"/>
          <p14:tracePt t="150587" x="3500438" y="3057525"/>
          <p14:tracePt t="150603" x="3500438" y="3014663"/>
          <p14:tracePt t="150620" x="3514725" y="2979738"/>
          <p14:tracePt t="150637" x="3529013" y="2965450"/>
          <p14:tracePt t="150654" x="3551238" y="2943225"/>
          <p14:tracePt t="150695" x="3557588" y="2928938"/>
          <p14:tracePt t="150711" x="3565525" y="2922588"/>
          <p14:tracePt t="150760" x="3571875" y="2922588"/>
          <p14:tracePt t="150767" x="3551238" y="2951163"/>
          <p14:tracePt t="150772" x="3514725" y="3008313"/>
          <p14:tracePt t="150787" x="3451225" y="3057525"/>
          <p14:tracePt t="150804" x="3394075" y="3086100"/>
          <p14:tracePt t="150821" x="3371850" y="3094038"/>
          <p14:tracePt t="150836" x="3328988" y="3100388"/>
          <p14:tracePt t="150855" x="3271838" y="3108325"/>
          <p14:tracePt t="150869" x="3194050" y="3108325"/>
          <p14:tracePt t="150888" x="3136900" y="3108325"/>
          <p14:tracePt t="150903" x="3043238" y="3108325"/>
          <p14:tracePt t="150920" x="2957513" y="3108325"/>
          <p14:tracePt t="150937" x="2894013" y="3108325"/>
          <p14:tracePt t="150953" x="2822575" y="3108325"/>
          <p14:tracePt t="150971" x="2800350" y="3108325"/>
          <p14:tracePt t="150987" x="2779713" y="3086100"/>
          <p14:tracePt t="151004" x="2757488" y="3065463"/>
          <p14:tracePt t="151019" x="2751138" y="3036888"/>
          <p14:tracePt t="151037" x="2728913" y="3000375"/>
          <p14:tracePt t="151054" x="2722563" y="2943225"/>
          <p14:tracePt t="151070" x="2722563" y="2879725"/>
          <p14:tracePt t="151087" x="2722563" y="2786063"/>
          <p14:tracePt t="151103" x="2722563" y="2728913"/>
          <p14:tracePt t="151120" x="2722563" y="2686050"/>
          <p14:tracePt t="151137" x="2728913" y="2651125"/>
          <p14:tracePt t="151153" x="2743200" y="2593975"/>
          <p14:tracePt t="151170" x="2751138" y="2565400"/>
          <p14:tracePt t="151187" x="2779713" y="2528888"/>
          <p14:tracePt t="151203" x="2794000" y="2514600"/>
          <p14:tracePt t="151220" x="2828925" y="2479675"/>
          <p14:tracePt t="151236" x="2871788" y="2436813"/>
          <p14:tracePt t="151253" x="2922588" y="2393950"/>
          <p14:tracePt t="151269" x="2979738" y="2351088"/>
          <p14:tracePt t="151286" x="3043238" y="2308225"/>
          <p14:tracePt t="151303" x="3094038" y="2293938"/>
          <p14:tracePt t="151320" x="3143250" y="2279650"/>
          <p14:tracePt t="151337" x="3179763" y="2279650"/>
          <p14:tracePt t="151352" x="3236913" y="2279650"/>
          <p14:tracePt t="151370" x="3279775" y="2279650"/>
          <p14:tracePt t="151386" x="3336925" y="2279650"/>
          <p14:tracePt t="151403" x="3400425" y="2279650"/>
          <p14:tracePt t="151419" x="3457575" y="2279650"/>
          <p14:tracePt t="151435" x="3500438" y="2279650"/>
          <p14:tracePt t="151453" x="3529013" y="2279650"/>
          <p14:tracePt t="151469" x="3557588" y="2279650"/>
          <p14:tracePt t="151487" x="3579813" y="2293938"/>
          <p14:tracePt t="151502" x="3636963" y="2351088"/>
          <p14:tracePt t="151520" x="3657600" y="2379663"/>
          <p14:tracePt t="151536" x="3671888" y="2414588"/>
          <p14:tracePt t="151553" x="3671888" y="2451100"/>
          <p14:tracePt t="151569" x="3679825" y="2493963"/>
          <p14:tracePt t="151585" x="3694113" y="2522538"/>
          <p14:tracePt t="151602" x="3694113" y="2557463"/>
          <p14:tracePt t="151621" x="3694113" y="2600325"/>
          <p14:tracePt t="151636" x="3686175" y="2657475"/>
          <p14:tracePt t="151653" x="3657600" y="2714625"/>
          <p14:tracePt t="151669" x="3622675" y="2771775"/>
          <p14:tracePt t="151685" x="3600450" y="2808288"/>
          <p14:tracePt t="151703" x="3571875" y="2865438"/>
          <p14:tracePt t="151718" x="3543300" y="2951163"/>
          <p14:tracePt t="151736" x="3529013" y="2994025"/>
          <p14:tracePt t="151753" x="3522663" y="3051175"/>
          <p14:tracePt t="151768" x="3522663" y="3128963"/>
          <p14:tracePt t="151786" x="3508375" y="3194050"/>
          <p14:tracePt t="151802" x="3500438" y="3286125"/>
          <p14:tracePt t="151819" x="3479800" y="3351213"/>
          <p14:tracePt t="151836" x="3479800" y="3357563"/>
          <p14:tracePt t="151853" x="3479800" y="3365500"/>
          <p14:tracePt t="151868" x="3471863" y="3379788"/>
          <p14:tracePt t="151944" x="3443288" y="3379788"/>
          <p14:tracePt t="151951" x="3436938" y="3379788"/>
          <p14:tracePt t="151959" x="3386138" y="3351213"/>
          <p14:tracePt t="151969" x="3343275" y="3314700"/>
          <p14:tracePt t="151985" x="3300413" y="3294063"/>
          <p14:tracePt t="152002" x="3257550" y="3271838"/>
          <p14:tracePt t="152018" x="3222625" y="3271838"/>
          <p14:tracePt t="152035" x="3179763" y="3271838"/>
          <p14:tracePt t="152051" x="3114675" y="3271838"/>
          <p14:tracePt t="152069" x="3057525" y="3271838"/>
          <p14:tracePt t="152086" x="2965450" y="3271838"/>
          <p14:tracePt t="152101" x="2843213" y="3286125"/>
          <p14:tracePt t="152119" x="2586038" y="3365500"/>
          <p14:tracePt t="152136" x="2486025" y="3408363"/>
          <p14:tracePt t="152152" x="2428875" y="3429000"/>
          <p14:tracePt t="152168" x="2393950" y="3465513"/>
          <p14:tracePt t="152185" x="2386013" y="3508375"/>
          <p14:tracePt t="152201" x="2386013" y="3551238"/>
          <p14:tracePt t="152218" x="2386013" y="3643313"/>
          <p14:tracePt t="152234" x="2386013" y="3722688"/>
          <p14:tracePt t="152251" x="2386013" y="3794125"/>
          <p14:tracePt t="152269" x="2408238" y="3894138"/>
          <p14:tracePt t="152285" x="2451100" y="3965575"/>
          <p14:tracePt t="152302" x="2536825" y="4029075"/>
          <p14:tracePt t="152318" x="2586038" y="4071938"/>
          <p14:tracePt t="152318" x="2614613" y="4086225"/>
          <p14:tracePt t="152335" x="2671763" y="4122738"/>
          <p14:tracePt t="152352" x="2728913" y="4137025"/>
          <p14:tracePt t="152369" x="2808288" y="4151313"/>
          <p14:tracePt t="152385" x="2928938" y="4151313"/>
          <p14:tracePt t="152402" x="3108325" y="4129088"/>
          <p14:tracePt t="152418" x="3243263" y="4057650"/>
          <p14:tracePt t="152434" x="3386138" y="3957638"/>
          <p14:tracePt t="152452" x="3457575" y="3879850"/>
          <p14:tracePt t="152467" x="3522663" y="3814763"/>
          <p14:tracePt t="152485" x="3579813" y="3751263"/>
          <p14:tracePt t="152500" x="3614738" y="3708400"/>
          <p14:tracePt t="152519" x="3622675" y="3694113"/>
          <p14:tracePt t="152535" x="3629025" y="3651250"/>
          <p14:tracePt t="152551" x="3629025" y="3622675"/>
          <p14:tracePt t="152568" x="3629025" y="3579813"/>
          <p14:tracePt t="152584" x="3629025" y="3522663"/>
          <p14:tracePt t="152601" x="3629025" y="3494088"/>
          <p14:tracePt t="152617" x="3600450" y="3457575"/>
          <p14:tracePt t="152635" x="3565525" y="3394075"/>
          <p14:tracePt t="152650" x="3551238" y="3379788"/>
          <p14:tracePt t="152668" x="3522663" y="3351213"/>
          <p14:tracePt t="152684" x="3508375" y="3328988"/>
          <p14:tracePt t="152701" x="3479800" y="3300413"/>
          <p14:tracePt t="152717" x="3457575" y="3271838"/>
          <p14:tracePt t="152735" x="3414713" y="3251200"/>
          <p14:tracePt t="152751" x="3371850" y="3243263"/>
          <p14:tracePt t="152767" x="3343275" y="3228975"/>
          <p14:tracePt t="152785" x="3322638" y="3228975"/>
          <p14:tracePt t="152800" x="3308350" y="3222625"/>
          <p14:tracePt t="152818" x="3265488" y="3222625"/>
          <p14:tracePt t="152834" x="3236913" y="3222625"/>
          <p14:tracePt t="152851" x="3200400" y="3228975"/>
          <p14:tracePt t="152867" x="3171825" y="3251200"/>
          <p14:tracePt t="152884" x="3151188" y="3271838"/>
          <p14:tracePt t="152901" x="3151188" y="3294063"/>
          <p14:tracePt t="152917" x="3136900" y="3322638"/>
          <p14:tracePt t="152934" x="3136900" y="3351213"/>
          <p14:tracePt t="152950" x="3136900" y="3386138"/>
          <p14:tracePt t="152968" x="3136900" y="3400425"/>
          <p14:tracePt t="153024" x="3136900" y="3422650"/>
          <p14:tracePt t="153038" x="0" y="0"/>
        </p14:tracePtLst>
        <p14:tracePtLst>
          <p14:tracePt t="154669" x="3594100" y="4165600"/>
          <p14:tracePt t="154791" x="3571875" y="4165600"/>
          <p14:tracePt t="154799" x="3536950" y="4171950"/>
          <p14:tracePt t="154807" x="3514725" y="4179888"/>
          <p14:tracePt t="154815" x="3479800" y="4194175"/>
          <p14:tracePt t="154839" x="3443288" y="4200525"/>
          <p14:tracePt t="154855" x="3436938" y="4208463"/>
          <p14:tracePt t="154871" x="3414713" y="4208463"/>
          <p14:tracePt t="154881" x="3379788" y="4214813"/>
          <p14:tracePt t="154903" x="3357563" y="4222750"/>
          <p14:tracePt t="154919" x="3314700" y="4222750"/>
          <p14:tracePt t="154935" x="3271838" y="4243388"/>
          <p14:tracePt t="154951" x="3243263" y="4251325"/>
          <p14:tracePt t="154967" x="3214688" y="4251325"/>
          <p14:tracePt t="154980" x="3200400" y="4251325"/>
          <p14:tracePt t="154997" x="3194050" y="4251325"/>
          <p14:tracePt t="155015" x="3165475" y="4251325"/>
          <p14:tracePt t="155030" x="3151188" y="4251325"/>
          <p14:tracePt t="155048" x="3136900" y="4251325"/>
          <p14:tracePt t="155064" x="3122613" y="4251325"/>
          <p14:tracePt t="155191" x="3114675" y="4243388"/>
          <p14:tracePt t="155199" x="3114675" y="4229100"/>
          <p14:tracePt t="155200" x="3114675" y="4200525"/>
          <p14:tracePt t="155215" x="3136900" y="4151313"/>
          <p14:tracePt t="155215" x="3157538" y="4137025"/>
          <p14:tracePt t="155231" x="3194050" y="4086225"/>
          <p14:tracePt t="155248" x="3222625" y="4051300"/>
          <p14:tracePt t="155264" x="3257550" y="4022725"/>
          <p14:tracePt t="155280" x="3271838" y="4014788"/>
          <p14:tracePt t="155297" x="3300413" y="4008438"/>
          <p14:tracePt t="155314" x="3322638" y="4008438"/>
          <p14:tracePt t="155330" x="3336925" y="4008438"/>
          <p14:tracePt t="155348" x="3357563" y="4008438"/>
          <p14:tracePt t="155364" x="3394075" y="4008438"/>
          <p14:tracePt t="155381" x="3422650" y="4008438"/>
          <p14:tracePt t="155397" x="3436938" y="3994150"/>
          <p14:tracePt t="155448" x="3457575" y="3994150"/>
          <p14:tracePt t="155456" x="3471863" y="3994150"/>
          <p14:tracePt t="155456" x="3479800" y="3994150"/>
          <p14:tracePt t="155464" x="3500438" y="3994150"/>
          <p14:tracePt t="155480" x="3508375" y="3994150"/>
          <p14:tracePt t="155497" x="3514725" y="3994150"/>
          <p14:tracePt t="155535" x="3529013" y="3994150"/>
          <p14:tracePt t="155543" x="3536950" y="3994150"/>
          <p14:tracePt t="155551" x="3565525" y="4000500"/>
          <p14:tracePt t="155563" x="3594100" y="4008438"/>
          <p14:tracePt t="155580" x="3622675" y="4029075"/>
          <p14:tracePt t="155597" x="3643313" y="4043363"/>
          <p14:tracePt t="155614" x="3665538" y="4051300"/>
          <p14:tracePt t="155631" x="3700463" y="4086225"/>
          <p14:tracePt t="155631" x="3722688" y="4094163"/>
          <p14:tracePt t="155647" x="3771900" y="4122738"/>
          <p14:tracePt t="155664" x="3800475" y="4157663"/>
          <p14:tracePt t="155681" x="3829050" y="4179888"/>
          <p14:tracePt t="155696" x="3851275" y="4214813"/>
          <p14:tracePt t="155714" x="3871913" y="4251325"/>
          <p14:tracePt t="155729" x="3886200" y="4279900"/>
          <p14:tracePt t="155747" x="3894138" y="4294188"/>
          <p14:tracePt t="155763" x="3900488" y="4314825"/>
          <p14:tracePt t="155779" x="3900488" y="4322763"/>
          <p14:tracePt t="155797" x="3900488" y="4329113"/>
          <p14:tracePt t="155813" x="3900488" y="4351338"/>
          <p14:tracePt t="155830" x="3900488" y="4357688"/>
          <p14:tracePt t="155847" x="3879850" y="4371975"/>
          <p14:tracePt t="155864" x="3822700" y="4371975"/>
          <p14:tracePt t="155880" x="3800475" y="4371975"/>
          <p14:tracePt t="155897" x="3771900" y="4371975"/>
          <p14:tracePt t="155913" x="3722688" y="4371975"/>
          <p14:tracePt t="155930" x="3671888" y="4371975"/>
          <p14:tracePt t="155947" x="3629025" y="4371975"/>
          <p14:tracePt t="155963" x="3594100" y="4371975"/>
          <p14:tracePt t="155980" x="3551238" y="4371975"/>
          <p14:tracePt t="155996" x="3522663" y="4371975"/>
          <p14:tracePt t="156013" x="3494088" y="4371975"/>
          <p14:tracePt t="156030" x="3457575" y="4371975"/>
          <p14:tracePt t="156046" x="3408363" y="4365625"/>
          <p14:tracePt t="156064" x="3371850" y="4357688"/>
          <p14:tracePt t="156080" x="3343275" y="4343400"/>
          <p14:tracePt t="156096" x="3300413" y="4337050"/>
          <p14:tracePt t="156113" x="3257550" y="4337050"/>
          <p14:tracePt t="156130" x="3243263" y="4337050"/>
          <p14:tracePt t="156146" x="3222625" y="4337050"/>
          <p14:tracePt t="156163" x="3208338" y="4337050"/>
          <p14:tracePt t="156179" x="3179763" y="4337050"/>
          <p14:tracePt t="156197" x="3157538" y="4337050"/>
          <p14:tracePt t="156212" x="3136900" y="4337050"/>
          <p14:tracePt t="156229" x="3122613" y="4337050"/>
          <p14:tracePt t="156300" x="0" y="0"/>
        </p14:tracePtLst>
        <p14:tracePtLst>
          <p14:tracePt t="156497" x="2851150" y="4500563"/>
          <p14:tracePt t="156511" x="2836863" y="4508500"/>
          <p14:tracePt t="156519" x="2836863" y="4514850"/>
          <p14:tracePt t="156527" x="2814638" y="4529138"/>
          <p14:tracePt t="156530" x="2800350" y="4551363"/>
          <p14:tracePt t="156546" x="2794000" y="4572000"/>
          <p14:tracePt t="156599" x="2786063" y="4579938"/>
          <p14:tracePt t="156631" x="0" y="0"/>
        </p14:tracePtLst>
        <p14:tracePtLst>
          <p14:tracePt t="309222" x="2693988" y="2451100"/>
          <p14:tracePt t="309349" x="2686050" y="2451100"/>
          <p14:tracePt t="309357" x="2679700" y="2451100"/>
          <p14:tracePt t="309389" x="2671763" y="2451100"/>
          <p14:tracePt t="309509" x="2665413" y="2457450"/>
          <p14:tracePt t="309528" x="2665413" y="2479675"/>
          <p14:tracePt t="309565" x="2665413" y="2486025"/>
          <p14:tracePt t="309573" x="2665413" y="2493963"/>
          <p14:tracePt t="309576" x="2665413" y="2500313"/>
          <p14:tracePt t="309701" x="2657475" y="2508250"/>
          <p14:tracePt t="309741" x="2657475" y="2486025"/>
          <p14:tracePt t="309748" x="2657475" y="2479675"/>
          <p14:tracePt t="309757" x="2671763" y="2443163"/>
          <p14:tracePt t="309774" x="2671763" y="2408238"/>
          <p14:tracePt t="309790" x="2679700" y="2393950"/>
          <p14:tracePt t="309933" x="2679700" y="2408238"/>
          <p14:tracePt t="309941" x="2679700" y="2414588"/>
          <p14:tracePt t="309947" x="2679700" y="2443163"/>
          <p14:tracePt t="309957" x="2679700" y="2471738"/>
          <p14:tracePt t="309973" x="2679700" y="2486025"/>
          <p14:tracePt t="309990" x="2679700" y="2514600"/>
          <p14:tracePt t="310006" x="2679700" y="2536825"/>
          <p14:tracePt t="310023" x="2693988" y="2571750"/>
          <p14:tracePt t="310040" x="2700338" y="2600325"/>
          <p14:tracePt t="310056" x="2708275" y="2608263"/>
          <p14:tracePt t="310181" x="2714625" y="2608263"/>
          <p14:tracePt t="310189" x="2722563" y="2608263"/>
          <p14:tracePt t="310197" x="2736850" y="2608263"/>
          <p14:tracePt t="310208" x="2751138" y="2608263"/>
          <p14:tracePt t="310222" x="2757488" y="2600325"/>
          <p14:tracePt t="310239" x="2794000" y="2593975"/>
          <p14:tracePt t="310255" x="2800350" y="2593975"/>
          <p14:tracePt t="310272" x="2822575" y="2586038"/>
          <p14:tracePt t="310290" x="2836863" y="2579688"/>
          <p14:tracePt t="310306" x="2851150" y="2571750"/>
          <p14:tracePt t="310323" x="2857500" y="2571750"/>
          <p14:tracePt t="310339" x="2865438" y="2565400"/>
          <p14:tracePt t="310356" x="2900363" y="2551113"/>
          <p14:tracePt t="310373" x="2951163" y="2551113"/>
          <p14:tracePt t="310390" x="2957513" y="2543175"/>
          <p14:tracePt t="310406" x="2979738" y="2536825"/>
          <p14:tracePt t="310485" x="2979738" y="2528888"/>
          <p14:tracePt t="310494" x="2971800" y="2528888"/>
          <p14:tracePt t="310501" x="2951163" y="2528888"/>
          <p14:tracePt t="310505" x="2908300" y="2528888"/>
          <p14:tracePt t="310522" x="2851150" y="2528888"/>
          <p14:tracePt t="310539" x="2808288" y="2528888"/>
          <p14:tracePt t="310556" x="2751138" y="2528888"/>
          <p14:tracePt t="310572" x="2708275" y="2528888"/>
          <p14:tracePt t="310590" x="2693988" y="2528888"/>
          <p14:tracePt t="310669" x="2686050" y="2522538"/>
          <p14:tracePt t="310685" x="2686050" y="2514600"/>
          <p14:tracePt t="310693" x="2700338" y="2508250"/>
          <p14:tracePt t="310705" x="2728913" y="2508250"/>
          <p14:tracePt t="310706" x="2822575" y="2508250"/>
          <p14:tracePt t="310722" x="2936875" y="2508250"/>
          <p14:tracePt t="310739" x="3014663" y="2508250"/>
          <p14:tracePt t="310755" x="3036888" y="2508250"/>
          <p14:tracePt t="310837" x="3022600" y="2508250"/>
          <p14:tracePt t="310845" x="2986088" y="2508250"/>
          <p14:tracePt t="310853" x="2928938" y="2536825"/>
          <p14:tracePt t="310861" x="2857500" y="2543175"/>
          <p14:tracePt t="310872" x="2794000" y="2543175"/>
          <p14:tracePt t="310889" x="2751138" y="2543175"/>
          <p14:tracePt t="310905" x="2714625" y="2543175"/>
          <p14:tracePt t="310989" x="2765425" y="2543175"/>
          <p14:tracePt t="310997" x="2800350" y="2543175"/>
          <p14:tracePt t="311005" x="2851150" y="2543175"/>
          <p14:tracePt t="311013" x="2951163" y="2514600"/>
          <p14:tracePt t="311024" x="3022600" y="2508250"/>
          <p14:tracePt t="311102" x="3000375" y="2508250"/>
          <p14:tracePt t="311109" x="2957513" y="2508250"/>
          <p14:tracePt t="311117" x="2922588" y="2508250"/>
          <p14:tracePt t="311125" x="2908300" y="2508250"/>
          <p14:tracePt t="311133" x="2857500" y="2508250"/>
          <p14:tracePt t="311137" x="2808288" y="2493963"/>
          <p14:tracePt t="311154" x="2786063" y="2493963"/>
          <p14:tracePt t="311212" x="2800350" y="2493963"/>
          <p14:tracePt t="311221" x="2894013" y="2493963"/>
          <p14:tracePt t="311229" x="2951163" y="2493963"/>
          <p14:tracePt t="311236" x="3000375" y="2493963"/>
          <p14:tracePt t="311245" x="3065463" y="2493963"/>
          <p14:tracePt t="311286" x="3071813" y="2486025"/>
          <p14:tracePt t="311293" x="3065463" y="2471738"/>
          <p14:tracePt t="311301" x="2986088" y="2465388"/>
          <p14:tracePt t="311308" x="2871788" y="2443163"/>
          <p14:tracePt t="311321" x="2794000" y="2443163"/>
          <p14:tracePt t="311338" x="2765425" y="2443163"/>
          <p14:tracePt t="311354" x="2757488" y="2443163"/>
          <p14:tracePt t="311389" x="2743200" y="2443163"/>
          <p14:tracePt t="311390" x="2757488" y="2457450"/>
          <p14:tracePt t="311405" x="2922588" y="2486025"/>
          <p14:tracePt t="311421" x="2971800" y="2500313"/>
          <p14:tracePt t="311485" x="2879725" y="2471738"/>
          <p14:tracePt t="311493" x="2822575" y="2465388"/>
          <p14:tracePt t="311501" x="2771775" y="2465388"/>
          <p14:tracePt t="311506" x="2714625" y="2465388"/>
          <p14:tracePt t="311521" x="2708275" y="2465388"/>
          <p14:tracePt t="311662" x="2700338" y="2471738"/>
          <p14:tracePt t="311668" x="2686050" y="2479675"/>
          <p14:tracePt t="311676" x="2671763" y="2493963"/>
          <p14:tracePt t="311687" x="2636838" y="2514600"/>
          <p14:tracePt t="311705" x="2551113" y="2571750"/>
          <p14:tracePt t="311721" x="2479675" y="2643188"/>
          <p14:tracePt t="311738" x="2457450" y="2679700"/>
          <p14:tracePt t="311754" x="2443163" y="2714625"/>
          <p14:tracePt t="311770" x="2443163" y="2751138"/>
          <p14:tracePt t="311786" x="2443163" y="2779713"/>
          <p14:tracePt t="311804" x="2443163" y="2794000"/>
          <p14:tracePt t="311820" x="2457450" y="2828925"/>
          <p14:tracePt t="311837" x="2479675" y="2836863"/>
          <p14:tracePt t="311853" x="2514600" y="2836863"/>
          <p14:tracePt t="311870" x="2543175" y="2836863"/>
          <p14:tracePt t="311888" x="2571750" y="2836863"/>
          <p14:tracePt t="311904" x="2593975" y="2836863"/>
          <p14:tracePt t="311921" x="2600325" y="2836863"/>
          <p14:tracePt t="311936" x="2608263" y="2836863"/>
          <p14:tracePt t="311953" x="2628900" y="2836863"/>
          <p14:tracePt t="311969" x="2657475" y="2828925"/>
          <p14:tracePt t="311986" x="2671763" y="2808288"/>
          <p14:tracePt t="312004" x="2679700" y="2794000"/>
          <p14:tracePt t="312061" x="2679700" y="2786063"/>
          <p14:tracePt t="312117" x="2679700" y="2779713"/>
          <p14:tracePt t="312149" x="2679700" y="2765425"/>
          <p14:tracePt t="312157" x="2686050" y="2751138"/>
          <p14:tracePt t="312173" x="2693988" y="2743200"/>
          <p14:tracePt t="312174" x="2693988" y="2722563"/>
          <p14:tracePt t="312186" x="2708275" y="2693988"/>
          <p14:tracePt t="312204" x="2722563" y="2665413"/>
          <p14:tracePt t="312220" x="2722563" y="2657475"/>
          <p14:tracePt t="312236" x="2722563" y="2636838"/>
          <p14:tracePt t="312365" x="2708275" y="2651125"/>
          <p14:tracePt t="312373" x="2671763" y="2700338"/>
          <p14:tracePt t="312388" x="2671763" y="2708275"/>
          <p14:tracePt t="312388" x="2657475" y="2722563"/>
          <p14:tracePt t="312405" x="2651125" y="2728913"/>
          <p14:tracePt t="312405" x="2636838" y="2765425"/>
          <p14:tracePt t="312419" x="2628900" y="2786063"/>
          <p14:tracePt t="312436" x="2614613" y="2808288"/>
          <p14:tracePt t="312501" x="2614613" y="2828925"/>
          <p14:tracePt t="312517" x="2614613" y="2836863"/>
          <p14:tracePt t="312524" x="2614613" y="2843213"/>
          <p14:tracePt t="312532" x="2614613" y="2857500"/>
          <p14:tracePt t="312541" x="2614613" y="2879725"/>
          <p14:tracePt t="312552" x="2614613" y="2900363"/>
          <p14:tracePt t="312569" x="2614613" y="2908300"/>
          <p14:tracePt t="312619" x="2614613" y="2914650"/>
          <p14:tracePt t="312636" x="2614613" y="2922588"/>
          <p14:tracePt t="312651" x="2614613" y="2943225"/>
          <p14:tracePt t="312665" x="2614613" y="2951163"/>
          <p14:tracePt t="312670" x="2622550" y="2957513"/>
          <p14:tracePt t="312748" x="2636838" y="2957513"/>
          <p14:tracePt t="312757" x="2665413" y="2957513"/>
          <p14:tracePt t="312764" x="2679700" y="2943225"/>
          <p14:tracePt t="312768" x="2728913" y="2936875"/>
          <p14:tracePt t="312786" x="2771775" y="2928938"/>
          <p14:tracePt t="312802" x="2808288" y="2900363"/>
          <p14:tracePt t="312819" x="2828925" y="2886075"/>
          <p14:tracePt t="312835" x="2836863" y="2886075"/>
          <p14:tracePt t="312852" x="2857500" y="2871788"/>
          <p14:tracePt t="312868" x="2865438" y="2851150"/>
          <p14:tracePt t="312886" x="2865438" y="2836863"/>
          <p14:tracePt t="312901" x="2865438" y="2822575"/>
          <p14:tracePt t="312920" x="2871788" y="2808288"/>
          <p14:tracePt t="312935" x="2879725" y="2808288"/>
          <p14:tracePt t="312952" x="2886075" y="2800350"/>
          <p14:tracePt t="313029" x="2879725" y="2800350"/>
          <p14:tracePt t="313037" x="2857500" y="2814638"/>
          <p14:tracePt t="313038" x="2828925" y="2828925"/>
          <p14:tracePt t="313052" x="2794000" y="2851150"/>
          <p14:tracePt t="313052" x="2765425" y="2857500"/>
          <p14:tracePt t="313069" x="2700338" y="2886075"/>
          <p14:tracePt t="313086" x="2657475" y="2886075"/>
          <p14:tracePt t="313102" x="2614613" y="2886075"/>
          <p14:tracePt t="313118" x="2565400" y="2886075"/>
          <p14:tracePt t="313135" x="2543175" y="2886075"/>
          <p14:tracePt t="313153" x="2522538" y="2851150"/>
          <p14:tracePt t="313168" x="2514600" y="2794000"/>
          <p14:tracePt t="313185" x="2514600" y="2751138"/>
          <p14:tracePt t="313201" x="2536825" y="2722563"/>
          <p14:tracePt t="313218" x="2628900" y="2693988"/>
          <p14:tracePt t="313234" x="2722563" y="2693988"/>
          <p14:tracePt t="313253" x="2779713" y="2693988"/>
          <p14:tracePt t="313268" x="2814638" y="2693988"/>
          <p14:tracePt t="313285" x="2814638" y="2708275"/>
          <p14:tracePt t="313302" x="2794000" y="2743200"/>
          <p14:tracePt t="313318" x="2786063" y="2786063"/>
          <p14:tracePt t="313335" x="2765425" y="2814638"/>
          <p14:tracePt t="313351" x="2736850" y="2828925"/>
          <p14:tracePt t="313369" x="2728913" y="2836863"/>
          <p14:tracePt t="313421" x="2722563" y="2836863"/>
          <p14:tracePt t="313468" x="2714625" y="2836863"/>
          <p14:tracePt t="313477" x="2714625" y="2828925"/>
          <p14:tracePt t="313485" x="2714625" y="2822575"/>
          <p14:tracePt t="313485" x="2714625" y="2814638"/>
          <p14:tracePt t="313693" x="2714625" y="2828925"/>
          <p14:tracePt t="313709" x="2714625" y="2836863"/>
          <p14:tracePt t="313717" x="2714625" y="2857500"/>
          <p14:tracePt t="313725" x="2714625" y="2871788"/>
          <p14:tracePt t="313735" x="2714625" y="2894013"/>
          <p14:tracePt t="313751" x="2693988" y="2914650"/>
          <p14:tracePt t="313767" x="2686050" y="2943225"/>
          <p14:tracePt t="313784" x="2671763" y="2971800"/>
          <p14:tracePt t="313801" x="2657475" y="2994025"/>
          <p14:tracePt t="313818" x="2651125" y="3000375"/>
          <p14:tracePt t="313834" x="2643188" y="3008313"/>
          <p14:tracePt t="313851" x="2622550" y="3022600"/>
          <p14:tracePt t="313867" x="2614613" y="3028950"/>
          <p14:tracePt t="313884" x="2600325" y="3036888"/>
          <p14:tracePt t="313901" x="2593975" y="3036888"/>
          <p14:tracePt t="313918" x="2586038" y="3036888"/>
          <p14:tracePt t="313934" x="2565400" y="3051175"/>
          <p14:tracePt t="313950" x="2557463" y="3057525"/>
          <p14:tracePt t="313967" x="2551113" y="3065463"/>
          <p14:tracePt t="314101" x="2543175" y="3065463"/>
          <p14:tracePt t="314141" x="2536825" y="3065463"/>
          <p14:tracePt t="314149" x="2522538" y="3071813"/>
          <p14:tracePt t="314197" x="2522538" y="3086100"/>
          <p14:tracePt t="314205" x="2514600" y="3094038"/>
          <p14:tracePt t="314212" x="2500313" y="3100388"/>
          <p14:tracePt t="314236" x="2493963" y="3100388"/>
          <p14:tracePt t="314236" x="2465388" y="3114675"/>
          <p14:tracePt t="314286" x="2451100" y="3122613"/>
          <p14:tracePt t="314340" x="2443163" y="3128963"/>
          <p14:tracePt t="314349" x="2436813" y="3136900"/>
          <p14:tracePt t="314363" x="2428875" y="3136900"/>
          <p14:tracePt t="314501" x="2422525" y="3143250"/>
          <p14:tracePt t="314549" x="2422525" y="3157538"/>
          <p14:tracePt t="314557" x="2436813" y="3179763"/>
          <p14:tracePt t="314572" x="2465388" y="3186113"/>
          <p14:tracePt t="314581" x="2479675" y="3186113"/>
          <p14:tracePt t="314587" x="2536825" y="3208338"/>
          <p14:tracePt t="314599" x="2565400" y="3208338"/>
          <p14:tracePt t="314616" x="2600325" y="3228975"/>
          <p14:tracePt t="314633" x="2643188" y="3243263"/>
          <p14:tracePt t="314649" x="2665413" y="3265488"/>
          <p14:tracePt t="314666" x="2693988" y="3279775"/>
          <p14:tracePt t="314682" x="2714625" y="3308350"/>
          <p14:tracePt t="314700" x="2722563" y="3308350"/>
          <p14:tracePt t="314716" x="2728913" y="3314700"/>
          <p14:tracePt t="314821" x="2736850" y="3314700"/>
          <p14:tracePt t="314829" x="2765425" y="3314700"/>
          <p14:tracePt t="314837" x="2786063" y="3314700"/>
          <p14:tracePt t="314849" x="2800350" y="3300413"/>
          <p14:tracePt t="314865" x="2814638" y="3294063"/>
          <p14:tracePt t="314882" x="2828925" y="3286125"/>
          <p14:tracePt t="315021" x="2814638" y="3286125"/>
          <p14:tracePt t="315029" x="2808288" y="3286125"/>
          <p14:tracePt t="315034" x="2794000" y="3286125"/>
          <p14:tracePt t="315049" x="2779713" y="3286125"/>
          <p14:tracePt t="315454" x="2779713" y="3279775"/>
          <p14:tracePt t="315462" x="2779713" y="3271838"/>
          <p14:tracePt t="315468" x="2779713" y="3257550"/>
          <p14:tracePt t="315476" x="2786063" y="3228975"/>
          <p14:tracePt t="315482" x="2808288" y="3208338"/>
          <p14:tracePt t="315525" x="2814638" y="3194050"/>
          <p14:tracePt t="315533" x="2814638" y="3186113"/>
          <p14:tracePt t="315549" x="2814638" y="3179763"/>
          <p14:tracePt t="315581" x="2814638" y="3171825"/>
          <p14:tracePt t="315652" x="2814638" y="3165475"/>
          <p14:tracePt t="315660" x="2808288" y="3165475"/>
          <p14:tracePt t="315669" x="2800350" y="3165475"/>
          <p14:tracePt t="315677" x="2786063" y="3165475"/>
          <p14:tracePt t="315685" x="2757488" y="3165475"/>
          <p14:tracePt t="315685" x="2736850" y="3165475"/>
          <p14:tracePt t="315701" x="2714625" y="3143250"/>
          <p14:tracePt t="315714" x="2679700" y="3143250"/>
          <p14:tracePt t="315731" x="2657475" y="3136900"/>
          <p14:tracePt t="315731" x="2651125" y="3128963"/>
          <p14:tracePt t="315749" x="2628900" y="3108325"/>
          <p14:tracePt t="315764" x="2614613" y="3086100"/>
          <p14:tracePt t="315781" x="2600325" y="3014663"/>
          <p14:tracePt t="315798" x="2579688" y="2922588"/>
          <p14:tracePt t="315816" x="2543175" y="2808288"/>
          <p14:tracePt t="315831" x="2522538" y="2679700"/>
          <p14:tracePt t="315848" x="2500313" y="2586038"/>
          <p14:tracePt t="315865" x="2500313" y="2528888"/>
          <p14:tracePt t="315881" x="2500313" y="2486025"/>
          <p14:tracePt t="315899" x="2500313" y="2457450"/>
          <p14:tracePt t="315915" x="2500313" y="2436813"/>
          <p14:tracePt t="315932" x="2500313" y="2408238"/>
          <p14:tracePt t="315947" x="2500313" y="2379663"/>
          <p14:tracePt t="315947" x="2500313" y="2365375"/>
          <p14:tracePt t="315965" x="2500313" y="2322513"/>
          <p14:tracePt t="315981" x="2500313" y="2279650"/>
          <p14:tracePt t="315998" x="2500313" y="2257425"/>
          <p14:tracePt t="316014" x="2500313" y="2243138"/>
          <p14:tracePt t="316031" x="2500313" y="2236788"/>
          <p14:tracePt t="316085" x="2493963" y="2228850"/>
          <p14:tracePt t="316101" x="2457450" y="2251075"/>
          <p14:tracePt t="316101" x="2451100" y="2257425"/>
          <p14:tracePt t="316118" x="2443163" y="2279650"/>
          <p14:tracePt t="316118" x="2428875" y="2322513"/>
          <p14:tracePt t="316131" x="2400300" y="2436813"/>
          <p14:tracePt t="316148" x="2400300" y="2536825"/>
          <p14:tracePt t="316164" x="2400300" y="2700338"/>
          <p14:tracePt t="316181" x="2400300" y="2757488"/>
          <p14:tracePt t="316197" x="2400300" y="2786063"/>
          <p14:tracePt t="316214" x="2400300" y="2836863"/>
          <p14:tracePt t="316231" x="2408238" y="2851150"/>
          <p14:tracePt t="316247" x="2408238" y="2886075"/>
          <p14:tracePt t="316265" x="2408238" y="2922588"/>
          <p14:tracePt t="316280" x="2408238" y="2957513"/>
          <p14:tracePt t="316298" x="2414588" y="2971800"/>
          <p14:tracePt t="316313" x="2414588" y="2994025"/>
          <p14:tracePt t="316331" x="2436813" y="3028950"/>
          <p14:tracePt t="316347" x="2465388" y="3065463"/>
          <p14:tracePt t="316363" x="2479675" y="3100388"/>
          <p14:tracePt t="316381" x="2493963" y="3100388"/>
          <p14:tracePt t="316397" x="2528888" y="3100388"/>
          <p14:tracePt t="316415" x="2557463" y="3100388"/>
          <p14:tracePt t="316430" x="2571750" y="3100388"/>
          <p14:tracePt t="316447" x="2600325" y="3100388"/>
          <p14:tracePt t="316463" x="2622550" y="3094038"/>
          <p14:tracePt t="316481" x="2643188" y="3071813"/>
          <p14:tracePt t="316497" x="2651125" y="3057525"/>
          <p14:tracePt t="316514" x="2651125" y="3043238"/>
          <p14:tracePt t="316637" x="2651125" y="3036888"/>
          <p14:tracePt t="316645" x="2636838" y="3036888"/>
          <p14:tracePt t="316653" x="2586038" y="3051175"/>
          <p14:tracePt t="316667" x="2565400" y="3051175"/>
          <p14:tracePt t="316679" x="2543175" y="3051175"/>
          <p14:tracePt t="316740" x="2528888" y="3051175"/>
          <p14:tracePt t="316781" x="2522538" y="3051175"/>
          <p14:tracePt t="317285" x="2514600" y="3057525"/>
          <p14:tracePt t="317316" x="2514600" y="3065463"/>
          <p14:tracePt t="317325" x="2514600" y="3079750"/>
          <p14:tracePt t="317333" x="2514600" y="3086100"/>
          <p14:tracePt t="317365" x="2514600" y="3094038"/>
          <p14:tracePt t="317374" x="2514600" y="3100388"/>
          <p14:tracePt t="317381" x="2514600" y="3122613"/>
          <p14:tracePt t="317397" x="2514600" y="3128963"/>
          <p14:tracePt t="317413" x="2514600" y="3136900"/>
          <p14:tracePt t="317461" x="2514600" y="3143250"/>
          <p14:tracePt t="317469" x="2514600" y="3157538"/>
          <p14:tracePt t="317501" x="2508250" y="3171825"/>
          <p14:tracePt t="317517" x="2508250" y="3179763"/>
          <p14:tracePt t="317519" x="2508250" y="3200400"/>
          <p14:tracePt t="317532" x="2508250" y="3208338"/>
          <p14:tracePt t="317541" x="2508250" y="3214688"/>
          <p14:tracePt t="317549" x="2508250" y="3222625"/>
          <p14:tracePt t="317561" x="2508250" y="3243263"/>
          <p14:tracePt t="317605" x="2508250" y="3251200"/>
          <p14:tracePt t="317637" x="2508250" y="3257550"/>
          <p14:tracePt t="317717" x="2508250" y="3265488"/>
          <p14:tracePt t="317781" x="2514600" y="3265488"/>
          <p14:tracePt t="317813" x="2522538" y="3265488"/>
          <p14:tracePt t="317861" x="2528888" y="3265488"/>
          <p14:tracePt t="317869" x="2543175" y="3265488"/>
          <p14:tracePt t="317888" x="2557463" y="3265488"/>
          <p14:tracePt t="317901" x="2571750" y="3265488"/>
          <p14:tracePt t="317909" x="2586038" y="3265488"/>
          <p14:tracePt t="317917" x="2593975" y="3265488"/>
          <p14:tracePt t="317928" x="2600325" y="3265488"/>
          <p14:tracePt t="317973" x="2608263" y="3265488"/>
          <p14:tracePt t="318045" x="2622550" y="3265488"/>
          <p14:tracePt t="318245" x="2628900" y="3271838"/>
          <p14:tracePt t="318253" x="2628900" y="3279775"/>
          <p14:tracePt t="318261" x="2628900" y="3294063"/>
          <p14:tracePt t="318277" x="2628900" y="3314700"/>
          <p14:tracePt t="318295" x="2628900" y="3328988"/>
          <p14:tracePt t="318310" x="2628900" y="3371850"/>
          <p14:tracePt t="318328" x="2628900" y="3408363"/>
          <p14:tracePt t="318345" x="2628900" y="3451225"/>
          <p14:tracePt t="318361" x="2628900" y="3494088"/>
          <p14:tracePt t="318378" x="2628900" y="3522663"/>
          <p14:tracePt t="318394" x="2628900" y="3536950"/>
          <p14:tracePt t="318411" x="2628900" y="3557588"/>
          <p14:tracePt t="318427" x="2636838" y="3571875"/>
          <p14:tracePt t="318444" x="2643188" y="3579813"/>
          <p14:tracePt t="318461" x="2651125" y="3586163"/>
          <p14:tracePt t="318477" x="2657475" y="3586163"/>
          <p14:tracePt t="318494" x="2665413" y="3586163"/>
          <p14:tracePt t="318510" x="2679700" y="3586163"/>
          <p14:tracePt t="318528" x="2714625" y="3586163"/>
          <p14:tracePt t="318544" x="2757488" y="3565525"/>
          <p14:tracePt t="318561" x="2779713" y="3522663"/>
          <p14:tracePt t="318577" x="2794000" y="3508375"/>
          <p14:tracePt t="318621" x="2794000" y="3494088"/>
          <p14:tracePt t="318629" x="2794000" y="3486150"/>
          <p14:tracePt t="318634" x="2800350" y="3479800"/>
          <p14:tracePt t="318643" x="2808288" y="3457575"/>
          <p14:tracePt t="318694" x="2828925" y="3451225"/>
          <p14:tracePt t="318725" x="2828925" y="3443288"/>
          <p14:tracePt t="318733" x="2836863" y="3436938"/>
          <p14:tracePt t="318773" x="2836863" y="3429000"/>
          <p14:tracePt t="318805" x="2836863" y="3414713"/>
          <p14:tracePt t="318816" x="2836863" y="3408363"/>
          <p14:tracePt t="318828" x="2836863" y="3400425"/>
          <p14:tracePt t="318829" x="2828925" y="3394075"/>
          <p14:tracePt t="318843" x="2822575" y="3386138"/>
          <p14:tracePt t="318843" x="2786063" y="3379788"/>
          <p14:tracePt t="318876" x="2779713" y="3371850"/>
          <p14:tracePt t="318877" x="2751138" y="3365500"/>
          <p14:tracePt t="318894" x="2708275" y="3351213"/>
          <p14:tracePt t="318910" x="2693988" y="3351213"/>
          <p14:tracePt t="318926" x="2671763" y="3351213"/>
          <p14:tracePt t="318944" x="2657475" y="3343275"/>
          <p14:tracePt t="318960" x="2628900" y="3343275"/>
          <p14:tracePt t="318977" x="2608263" y="3343275"/>
          <p14:tracePt t="318993" x="2579688" y="3328988"/>
          <p14:tracePt t="319149" x="2579688" y="3357563"/>
          <p14:tracePt t="319157" x="2579688" y="3371850"/>
          <p14:tracePt t="319167" x="2579688" y="3379788"/>
          <p14:tracePt t="319173" x="2579688" y="3400425"/>
          <p14:tracePt t="319181" x="2579688" y="3443288"/>
          <p14:tracePt t="319194" x="2579688" y="3494088"/>
          <p14:tracePt t="319210" x="2579688" y="3522663"/>
          <p14:tracePt t="319227" x="2579688" y="3565525"/>
          <p14:tracePt t="319242" x="2579688" y="3579813"/>
          <p14:tracePt t="319260" x="2579688" y="3586163"/>
          <p14:tracePt t="319260" x="2579688" y="3608388"/>
          <p14:tracePt t="319293" x="2579688" y="3614738"/>
          <p14:tracePt t="319325" x="2571750" y="3622675"/>
          <p14:tracePt t="319333" x="2571750" y="3629025"/>
          <p14:tracePt t="319339" x="2571750" y="3643313"/>
          <p14:tracePt t="319343" x="2571750" y="3665538"/>
          <p14:tracePt t="319359" x="2571750" y="3700463"/>
          <p14:tracePt t="319376" x="2565400" y="3714750"/>
          <p14:tracePt t="319393" x="2565400" y="3729038"/>
          <p14:tracePt t="319409" x="2565400" y="3743325"/>
          <p14:tracePt t="319426" x="2557463" y="3786188"/>
          <p14:tracePt t="319443" x="2551113" y="3794125"/>
          <p14:tracePt t="319460" x="2551113" y="3808413"/>
          <p14:tracePt t="319476" x="2551113" y="3851275"/>
          <p14:tracePt t="319493" x="2551113" y="3871913"/>
          <p14:tracePt t="319509" x="2551113" y="3894138"/>
          <p14:tracePt t="319527" x="2551113" y="3900488"/>
          <p14:tracePt t="319669" x="2571750" y="3894138"/>
          <p14:tracePt t="319677" x="2579688" y="3886200"/>
          <p14:tracePt t="319685" x="2600325" y="3879850"/>
          <p14:tracePt t="319693" x="2608263" y="3871913"/>
          <p14:tracePt t="319700" x="2628900" y="3843338"/>
          <p14:tracePt t="319709" x="2651125" y="3829050"/>
          <p14:tracePt t="319725" x="2665413" y="3800475"/>
          <p14:tracePt t="319742" x="2671763" y="3779838"/>
          <p14:tracePt t="319759" x="2679700" y="3765550"/>
          <p14:tracePt t="319775" x="2708275" y="3751263"/>
          <p14:tracePt t="319793" x="2722563" y="3736975"/>
          <p14:tracePt t="319809" x="2728913" y="3729038"/>
          <p14:tracePt t="319826" x="2751138" y="3708400"/>
          <p14:tracePt t="319842" x="2779713" y="3694113"/>
          <p14:tracePt t="319858" x="2794000" y="3686175"/>
          <p14:tracePt t="319875" x="2822575" y="3671888"/>
          <p14:tracePt t="319893" x="2836863" y="3665538"/>
          <p14:tracePt t="319909" x="2851150" y="3651250"/>
          <p14:tracePt t="319926" x="2857500" y="3643313"/>
          <p14:tracePt t="319997" x="2814638" y="3643313"/>
          <p14:tracePt t="320006" x="2779713" y="3643313"/>
          <p14:tracePt t="320013" x="2751138" y="3643313"/>
          <p14:tracePt t="320021" x="2700338" y="3643313"/>
          <p14:tracePt t="320029" x="2628900" y="3643313"/>
          <p14:tracePt t="320044" x="2579688" y="3643313"/>
          <p14:tracePt t="320058" x="2543175" y="3643313"/>
          <p14:tracePt t="320075" x="2536825" y="3643313"/>
          <p14:tracePt t="320092" x="2522538" y="3643313"/>
          <p14:tracePt t="320141" x="2514600" y="3643313"/>
          <p14:tracePt t="320149" x="2514600" y="3651250"/>
          <p14:tracePt t="320155" x="2514600" y="3671888"/>
          <p14:tracePt t="320159" x="2514600" y="3729038"/>
          <p14:tracePt t="320174" x="2536825" y="3779838"/>
          <p14:tracePt t="320192" x="2579688" y="3822700"/>
          <p14:tracePt t="320208" x="2608263" y="3857625"/>
          <p14:tracePt t="320224" x="2608263" y="3900488"/>
          <p14:tracePt t="320241" x="2614613" y="3951288"/>
          <p14:tracePt t="320258" x="2614613" y="3965575"/>
          <p14:tracePt t="320275" x="2614613" y="3971925"/>
          <p14:tracePt t="320291" x="2614613" y="3986213"/>
          <p14:tracePt t="320373" x="2636838" y="3994150"/>
          <p14:tracePt t="320381" x="2643188" y="3994150"/>
          <p14:tracePt t="320391" x="2657475" y="3994150"/>
          <p14:tracePt t="320391" x="2700338" y="3994150"/>
          <p14:tracePt t="320407" x="2736850" y="3986213"/>
          <p14:tracePt t="320425" x="2771775" y="3979863"/>
          <p14:tracePt t="320442" x="2779713" y="3979863"/>
          <p14:tracePt t="320509" x="2728913" y="3979863"/>
          <p14:tracePt t="320517" x="2622550" y="3979863"/>
          <p14:tracePt t="320527" x="2557463" y="4000500"/>
          <p14:tracePt t="320541" x="2479675" y="4008438"/>
          <p14:tracePt t="320558" x="2436813" y="4022725"/>
          <p14:tracePt t="320575" x="2400300" y="4043363"/>
          <p14:tracePt t="320591" x="2379663" y="4057650"/>
          <p14:tracePt t="320608" x="2371725" y="4065588"/>
          <p14:tracePt t="320624" x="2371725" y="4071938"/>
          <p14:tracePt t="320641" x="2393950" y="4108450"/>
          <p14:tracePt t="320657" x="2508250" y="4157663"/>
          <p14:tracePt t="320675" x="2565400" y="4186238"/>
          <p14:tracePt t="320691" x="2600325" y="4208463"/>
          <p14:tracePt t="320708" x="2600325" y="4214813"/>
          <p14:tracePt t="320724" x="2600325" y="4229100"/>
          <p14:tracePt t="320741" x="2600325" y="4257675"/>
          <p14:tracePt t="320757" x="2593975" y="4279900"/>
          <p14:tracePt t="320774" x="2543175" y="4308475"/>
          <p14:tracePt t="320791" x="2486025" y="4337050"/>
          <p14:tracePt t="320807" x="2400300" y="4386263"/>
          <p14:tracePt t="320824" x="2371725" y="4422775"/>
          <p14:tracePt t="320840" x="2357438" y="4471988"/>
          <p14:tracePt t="320857" x="2357438" y="4514850"/>
          <p14:tracePt t="320875" x="2386013" y="4565650"/>
          <p14:tracePt t="320891" x="2457450" y="4594225"/>
          <p14:tracePt t="320908" x="2551113" y="4614863"/>
          <p14:tracePt t="320923" x="2671763" y="4665663"/>
          <p14:tracePt t="320923" x="2722563" y="4686300"/>
          <p14:tracePt t="320941" x="2751138" y="4700588"/>
          <p14:tracePt t="320997" x="2728913" y="4708525"/>
          <p14:tracePt t="321004" x="2665413" y="4722813"/>
          <p14:tracePt t="321013" x="2636838" y="4729163"/>
          <p14:tracePt t="321013" x="2608263" y="4751388"/>
          <p14:tracePt t="321029" x="2565400" y="4765675"/>
          <p14:tracePt t="321045" x="2528888" y="4786313"/>
          <p14:tracePt t="321057" x="2514600" y="4800600"/>
          <p14:tracePt t="321074" x="2514600" y="4822825"/>
          <p14:tracePt t="321091" x="2522538" y="4843463"/>
          <p14:tracePt t="321106" x="2593975" y="4894263"/>
          <p14:tracePt t="321124" x="2608263" y="4914900"/>
          <p14:tracePt t="321141" x="2608263" y="4929188"/>
          <p14:tracePt t="321189" x="2600325" y="4943475"/>
          <p14:tracePt t="321197" x="2557463" y="4965700"/>
          <p14:tracePt t="321197" x="2551113" y="4965700"/>
          <p14:tracePt t="321207" x="2543175" y="4972050"/>
          <p14:tracePt t="321223" x="2536825" y="4979988"/>
          <p14:tracePt t="321241" x="2543175" y="5014913"/>
          <p14:tracePt t="321257" x="2593975" y="5037138"/>
          <p14:tracePt t="321274" x="2651125" y="5065713"/>
          <p14:tracePt t="321333" x="2643188" y="5072063"/>
          <p14:tracePt t="321341" x="2622550" y="5072063"/>
          <p14:tracePt t="321342" x="2586038" y="5094288"/>
          <p14:tracePt t="321356" x="2551113" y="5100638"/>
          <p14:tracePt t="321374" x="2551113" y="5129213"/>
          <p14:tracePt t="321390" x="2614613" y="5194300"/>
          <p14:tracePt t="321407" x="2714625" y="5222875"/>
          <p14:tracePt t="321424" x="2814638" y="5257800"/>
          <p14:tracePt t="321439" x="2828925" y="5257800"/>
          <p14:tracePt t="321477" x="2843213" y="5265738"/>
          <p14:tracePt t="321517" x="2843213" y="5257800"/>
          <p14:tracePt t="321525" x="2843213" y="5251450"/>
          <p14:tracePt t="321528" x="2843213" y="5229225"/>
          <p14:tracePt t="321539" x="2851150" y="5157788"/>
          <p14:tracePt t="321556" x="2936875" y="5037138"/>
          <p14:tracePt t="321573" x="3000375" y="4929188"/>
          <p14:tracePt t="321589" x="3057525" y="4822825"/>
          <p14:tracePt t="321607" x="3108325" y="4708525"/>
          <p14:tracePt t="321622" x="3165475" y="4594225"/>
          <p14:tracePt t="321640" x="3208338" y="4529138"/>
          <p14:tracePt t="321655" x="3265488" y="4429125"/>
          <p14:tracePt t="321673" x="3322638" y="4365625"/>
          <p14:tracePt t="321689" x="3371850" y="4329113"/>
          <p14:tracePt t="321706" x="3422650" y="4294188"/>
          <p14:tracePt t="321724" x="3451225" y="4279900"/>
          <p14:tracePt t="321740" x="3471863" y="4271963"/>
          <p14:tracePt t="321756" x="3500438" y="4243388"/>
          <p14:tracePt t="321773" x="3529013" y="4200525"/>
          <p14:tracePt t="321790" x="3529013" y="4157663"/>
          <p14:tracePt t="321806" x="3529013" y="4122738"/>
          <p14:tracePt t="321822" x="3536950" y="4108450"/>
          <p14:tracePt t="321840" x="3536950" y="4071938"/>
          <p14:tracePt t="321856" x="3543300" y="4051300"/>
          <p14:tracePt t="321873" x="3543300" y="4022725"/>
          <p14:tracePt t="321889" x="3543300" y="4008438"/>
          <p14:tracePt t="321925" x="0" y="0"/>
        </p14:tracePtLst>
        <p14:tracePtLst>
          <p14:tracePt t="350337" x="3243263" y="2565400"/>
          <p14:tracePt t="350468" x="3228975" y="2565400"/>
          <p14:tracePt t="350476" x="3214688" y="2557463"/>
          <p14:tracePt t="350485" x="3208338" y="2551113"/>
          <p14:tracePt t="350493" x="3179763" y="2543175"/>
          <p14:tracePt t="350501" x="3171825" y="2536825"/>
          <p14:tracePt t="350532" x="3165475" y="2536825"/>
          <p14:tracePt t="350548" x="3151188" y="2536825"/>
          <p14:tracePt t="350564" x="3143250" y="2536825"/>
          <p14:tracePt t="350581" x="3136900" y="2536825"/>
          <p14:tracePt t="350588" x="3114675" y="2536825"/>
          <p14:tracePt t="350604" x="3100388" y="2536825"/>
          <p14:tracePt t="350636" x="3094038" y="2543175"/>
          <p14:tracePt t="350661" x="3079750" y="2551113"/>
          <p14:tracePt t="350669" x="3071813" y="2551113"/>
          <p14:tracePt t="350676" x="3057525" y="2565400"/>
          <p14:tracePt t="350681" x="3043238" y="2579688"/>
          <p14:tracePt t="350698" x="3036888" y="2586038"/>
          <p14:tracePt t="350733" x="3022600" y="2593975"/>
          <p14:tracePt t="350734" x="3008313" y="2608263"/>
          <p14:tracePt t="350749" x="3000375" y="2614613"/>
          <p14:tracePt t="350764" x="2965450" y="2657475"/>
          <p14:tracePt t="350781" x="2951163" y="2671763"/>
          <p14:tracePt t="350797" x="2951163" y="2700338"/>
          <p14:tracePt t="350814" x="2943225" y="2722563"/>
          <p14:tracePt t="350830" x="2928938" y="2765425"/>
          <p14:tracePt t="350876" x="2928938" y="2771775"/>
          <p14:tracePt t="350884" x="2928938" y="2779713"/>
          <p14:tracePt t="350892" x="2928938" y="2794000"/>
          <p14:tracePt t="350897" x="2928938" y="2808288"/>
          <p14:tracePt t="350914" x="2928938" y="2822575"/>
          <p14:tracePt t="350931" x="2928938" y="2836863"/>
          <p14:tracePt t="350947" x="2928938" y="2843213"/>
          <p14:tracePt t="350964" x="2922588" y="2857500"/>
          <p14:tracePt t="350980" x="2922588" y="2871788"/>
          <p14:tracePt t="350997" x="2922588" y="2894013"/>
          <p14:tracePt t="351014" x="2908300" y="2908300"/>
          <p14:tracePt t="351030" x="2886075" y="2936875"/>
          <p14:tracePt t="351047" x="2851150" y="2971800"/>
          <p14:tracePt t="351063" x="2814638" y="2979738"/>
          <p14:tracePt t="351080" x="2786063" y="3000375"/>
          <p14:tracePt t="351096" x="2771775" y="3014663"/>
          <p14:tracePt t="351860" x="2765425" y="3022600"/>
          <p14:tracePt t="351868" x="2765425" y="3028950"/>
          <p14:tracePt t="351876" x="2765425" y="3036888"/>
          <p14:tracePt t="351885" x="2765425" y="3051175"/>
          <p14:tracePt t="351896" x="2765425" y="3057525"/>
          <p14:tracePt t="351912" x="2765425" y="3071813"/>
          <p14:tracePt t="351929" x="2765425" y="3086100"/>
          <p14:tracePt t="351946" x="2765425" y="3108325"/>
          <p14:tracePt t="351962" x="2765425" y="3114675"/>
          <p14:tracePt t="352148" x="2765425" y="3122613"/>
          <p14:tracePt t="352148" x="2757488" y="3122613"/>
          <p14:tracePt t="352213" x="2743200" y="3122613"/>
          <p14:tracePt t="352229" x="2736850" y="3122613"/>
          <p14:tracePt t="352292" x="2728913" y="3122613"/>
          <p14:tracePt t="352341" x="2714625" y="3122613"/>
          <p14:tracePt t="352372" x="2708275" y="3122613"/>
          <p14:tracePt t="352389" x="2700338" y="3128963"/>
          <p14:tracePt t="352428" x="2686050" y="3136900"/>
          <p14:tracePt t="352436" x="2665413" y="3143250"/>
          <p14:tracePt t="352448" x="2657475" y="3165475"/>
          <p14:tracePt t="352452" x="2636838" y="3194050"/>
          <p14:tracePt t="352462" x="2608263" y="3228975"/>
          <p14:tracePt t="352479" x="2579688" y="3279775"/>
          <p14:tracePt t="352495" x="2557463" y="3308350"/>
          <p14:tracePt t="352512" x="2557463" y="3322638"/>
          <p14:tracePt t="352529" x="2543175" y="3343275"/>
          <p14:tracePt t="352545" x="2536825" y="3357563"/>
          <p14:tracePt t="352562" x="2536825" y="3365500"/>
          <p14:tracePt t="352578" x="2536825" y="3400425"/>
          <p14:tracePt t="352595" x="2536825" y="3422650"/>
          <p14:tracePt t="352612" x="2536825" y="3436938"/>
          <p14:tracePt t="352612" x="2536825" y="3443288"/>
          <p14:tracePt t="352628" x="2536825" y="3465513"/>
          <p14:tracePt t="352645" x="2536825" y="3522663"/>
          <p14:tracePt t="352661" x="2536825" y="3579813"/>
          <p14:tracePt t="352679" x="2536825" y="3622675"/>
          <p14:tracePt t="352694" x="2536825" y="3651250"/>
          <p14:tracePt t="352712" x="2536825" y="3657600"/>
          <p14:tracePt t="352729" x="2543175" y="3694113"/>
          <p14:tracePt t="352745" x="2551113" y="3708400"/>
          <p14:tracePt t="352762" x="2551113" y="3736975"/>
          <p14:tracePt t="352778" x="2551113" y="3765550"/>
          <p14:tracePt t="352795" x="2557463" y="3786188"/>
          <p14:tracePt t="352811" x="2571750" y="3814763"/>
          <p14:tracePt t="352828" x="2579688" y="3836988"/>
          <p14:tracePt t="352845" x="2608263" y="3836988"/>
          <p14:tracePt t="352862" x="2679700" y="3865563"/>
          <p14:tracePt t="352878" x="2757488" y="3886200"/>
          <p14:tracePt t="352895" x="2794000" y="3894138"/>
          <p14:tracePt t="352911" x="2836863" y="3914775"/>
          <p14:tracePt t="352927" x="2851150" y="3914775"/>
          <p14:tracePt t="352945" x="2857500" y="3922713"/>
          <p14:tracePt t="353069" x="2851150" y="3922713"/>
          <p14:tracePt t="353077" x="2808288" y="3908425"/>
          <p14:tracePt t="353077" x="2800350" y="3851275"/>
          <p14:tracePt t="353084" x="2786063" y="3779838"/>
          <p14:tracePt t="353094" x="2779713" y="3636963"/>
          <p14:tracePt t="353111" x="2779713" y="3529013"/>
          <p14:tracePt t="353128" x="2779713" y="3436938"/>
          <p14:tracePt t="353143" x="2779713" y="3351213"/>
          <p14:tracePt t="353161" x="2779713" y="3208338"/>
          <p14:tracePt t="353178" x="2814638" y="3094038"/>
          <p14:tracePt t="353194" x="2822575" y="3028950"/>
          <p14:tracePt t="353211" x="2851150" y="2971800"/>
          <p14:tracePt t="353227" x="2865438" y="2936875"/>
          <p14:tracePt t="353227" x="2865438" y="2928938"/>
          <p14:tracePt t="353246" x="2871788" y="2908300"/>
          <p14:tracePt t="353284" x="2871788" y="2900363"/>
          <p14:tracePt t="353388" x="2871788" y="2894013"/>
          <p14:tracePt t="353396" x="2857500" y="2894013"/>
          <p14:tracePt t="353404" x="2836863" y="2900363"/>
          <p14:tracePt t="353413" x="2800350" y="2908300"/>
          <p14:tracePt t="353427" x="2771775" y="2914650"/>
          <p14:tracePt t="353444" x="2722563" y="2943225"/>
          <p14:tracePt t="353461" x="2700338" y="2951163"/>
          <p14:tracePt t="353476" x="2693988" y="2951163"/>
          <p14:tracePt t="353494" x="2686050" y="2957513"/>
          <p14:tracePt t="353510" x="2679700" y="2957513"/>
          <p14:tracePt t="353526" x="2665413" y="2957513"/>
          <p14:tracePt t="353573" x="2657475" y="2957513"/>
          <p14:tracePt t="353595" x="2643188" y="2957513"/>
          <p14:tracePt t="353596" x="2622550" y="2957513"/>
          <p14:tracePt t="353610" x="2608263" y="2957513"/>
          <p14:tracePt t="353626" x="2608263" y="2943225"/>
          <p14:tracePt t="353643" x="2600325" y="2908300"/>
          <p14:tracePt t="353659" x="2571750" y="2828925"/>
          <p14:tracePt t="353676" x="2565400" y="2808288"/>
          <p14:tracePt t="353693" x="2565400" y="2779713"/>
          <p14:tracePt t="353710" x="2565400" y="2765425"/>
          <p14:tracePt t="353727" x="2565400" y="2728913"/>
          <p14:tracePt t="353744" x="2557463" y="2700338"/>
          <p14:tracePt t="353761" x="2551113" y="2671763"/>
          <p14:tracePt t="353777" x="2551113" y="2651125"/>
          <p14:tracePt t="353793" x="2551113" y="2628900"/>
          <p14:tracePt t="353809" x="2551113" y="2586038"/>
          <p14:tracePt t="353826" x="2551113" y="2565400"/>
          <p14:tracePt t="353843" x="2551113" y="2528888"/>
          <p14:tracePt t="353860" x="2551113" y="2500313"/>
          <p14:tracePt t="353878" x="2571750" y="2471738"/>
          <p14:tracePt t="353894" x="2579688" y="2451100"/>
          <p14:tracePt t="353910" x="2622550" y="2408238"/>
          <p14:tracePt t="353926" x="2665413" y="2365375"/>
          <p14:tracePt t="353944" x="2693988" y="2343150"/>
          <p14:tracePt t="353959" x="2714625" y="2322513"/>
          <p14:tracePt t="354108" x="2708275" y="2322513"/>
          <p14:tracePt t="354116" x="2693988" y="2336800"/>
          <p14:tracePt t="354116" x="2686050" y="2351088"/>
          <p14:tracePt t="354132" x="2643188" y="2386013"/>
          <p14:tracePt t="354140" x="2608263" y="2443163"/>
          <p14:tracePt t="354149" x="2565400" y="2551113"/>
          <p14:tracePt t="354162" x="2528888" y="2686050"/>
          <p14:tracePt t="354176" x="2514600" y="2828925"/>
          <p14:tracePt t="354193" x="2479675" y="2957513"/>
          <p14:tracePt t="354209" x="2465388" y="3065463"/>
          <p14:tracePt t="354225" x="2465388" y="3171825"/>
          <p14:tracePt t="354243" x="2465388" y="3257550"/>
          <p14:tracePt t="354258" x="2457450" y="3371850"/>
          <p14:tracePt t="354258" x="2457450" y="3422650"/>
          <p14:tracePt t="354277" x="2457450" y="3479800"/>
          <p14:tracePt t="354293" x="2457450" y="3551238"/>
          <p14:tracePt t="354310" x="2436813" y="3636963"/>
          <p14:tracePt t="354326" x="2428875" y="3722688"/>
          <p14:tracePt t="354342" x="2414588" y="3794125"/>
          <p14:tracePt t="354359" x="2414588" y="3822700"/>
          <p14:tracePt t="354376" x="2414588" y="3857625"/>
          <p14:tracePt t="354393" x="2428875" y="3879850"/>
          <p14:tracePt t="354409" x="2443163" y="3937000"/>
          <p14:tracePt t="354426" x="2471738" y="3971925"/>
          <p14:tracePt t="354442" x="2500313" y="4014788"/>
          <p14:tracePt t="354459" x="2551113" y="4079875"/>
          <p14:tracePt t="354475" x="2565400" y="4100513"/>
          <p14:tracePt t="354492" x="2586038" y="4122738"/>
          <p14:tracePt t="354509" x="2608263" y="4143375"/>
          <p14:tracePt t="354525" x="2628900" y="4179888"/>
          <p14:tracePt t="354542" x="2679700" y="4237038"/>
          <p14:tracePt t="354559" x="2751138" y="4337050"/>
          <p14:tracePt t="354575" x="2794000" y="4379913"/>
          <p14:tracePt t="354592" x="2814638" y="4386263"/>
          <p14:tracePt t="354636" x="2828925" y="4386263"/>
          <p14:tracePt t="354636" x="2851150" y="4386263"/>
          <p14:tracePt t="354652" x="2865438" y="4386263"/>
          <p14:tracePt t="354660" x="2865438" y="4371975"/>
          <p14:tracePt t="354668" x="2865438" y="4329113"/>
          <p14:tracePt t="354676" x="2865438" y="4265613"/>
          <p14:tracePt t="354676" x="2865438" y="4229100"/>
          <p14:tracePt t="354693" x="2865438" y="4171950"/>
          <p14:tracePt t="354708" x="2857500" y="4129088"/>
          <p14:tracePt t="354726" x="2843213" y="4122738"/>
          <p14:tracePt t="354742" x="2836863" y="4122738"/>
          <p14:tracePt t="354758" x="2794000" y="4122738"/>
          <p14:tracePt t="354774" x="2728913" y="4122738"/>
          <p14:tracePt t="354791" x="2657475" y="4137025"/>
          <p14:tracePt t="354808" x="2600325" y="4171950"/>
          <p14:tracePt t="354825" x="2565400" y="4222750"/>
          <p14:tracePt t="354842" x="2522538" y="4279900"/>
          <p14:tracePt t="354858" x="2486025" y="4337050"/>
          <p14:tracePt t="354875" x="2443163" y="4394200"/>
          <p14:tracePt t="354892" x="2428875" y="4529138"/>
          <p14:tracePt t="354908" x="2400300" y="4672013"/>
          <p14:tracePt t="354925" x="2386013" y="4829175"/>
          <p14:tracePt t="354942" x="2365375" y="4943475"/>
          <p14:tracePt t="354957" x="2365375" y="5008563"/>
          <p14:tracePt t="354975" x="2386013" y="5080000"/>
          <p14:tracePt t="354992" x="2436813" y="5129213"/>
          <p14:tracePt t="355009" x="2471738" y="5143500"/>
          <p14:tracePt t="355025" x="2508250" y="5143500"/>
          <p14:tracePt t="355042" x="2536825" y="5143500"/>
          <p14:tracePt t="355058" x="2579688" y="5143500"/>
          <p14:tracePt t="355074" x="2643188" y="5080000"/>
          <p14:tracePt t="355092" x="2722563" y="4894263"/>
          <p14:tracePt t="355108" x="2879725" y="4500563"/>
          <p14:tracePt t="355125" x="2971800" y="4265613"/>
          <p14:tracePt t="355142" x="3036888" y="4086225"/>
          <p14:tracePt t="355158" x="3057525" y="3957638"/>
          <p14:tracePt t="355174" x="3094038" y="3857625"/>
          <p14:tracePt t="355191" x="3100388" y="3814763"/>
          <p14:tracePt t="355208" x="3108325" y="3800475"/>
          <p14:tracePt t="355260" x="3108325" y="3794125"/>
          <p14:tracePt t="355269" x="3086100" y="3794125"/>
          <p14:tracePt t="355276" x="3051175" y="3794125"/>
          <p14:tracePt t="355290" x="3014663" y="3800475"/>
          <p14:tracePt t="355308" x="2900363" y="3800475"/>
          <p14:tracePt t="355325" x="2794000" y="3814763"/>
          <p14:tracePt t="355340" x="2651125" y="3829050"/>
          <p14:tracePt t="355358" x="2508250" y="3829050"/>
          <p14:tracePt t="355374" x="2357438" y="3829050"/>
          <p14:tracePt t="355391" x="2214563" y="3829050"/>
          <p14:tracePt t="355407" x="2085975" y="3786188"/>
          <p14:tracePt t="355425" x="1971675" y="3751263"/>
          <p14:tracePt t="355441" x="1936750" y="3736975"/>
          <p14:tracePt t="355457" x="1900238" y="3700463"/>
          <p14:tracePt t="355475" x="1879600" y="3614738"/>
          <p14:tracePt t="355491" x="1871663" y="3486150"/>
          <p14:tracePt t="355491" x="1843088" y="3414713"/>
          <p14:tracePt t="355509" x="1843088" y="3328988"/>
          <p14:tracePt t="355524" x="1843088" y="3136900"/>
          <p14:tracePt t="355541" x="1843088" y="3028950"/>
          <p14:tracePt t="355557" x="1843088" y="2908300"/>
          <p14:tracePt t="355574" x="1843088" y="2814638"/>
          <p14:tracePt t="355590" x="1871663" y="2700338"/>
          <p14:tracePt t="355607" x="1908175" y="2586038"/>
          <p14:tracePt t="355624" x="1957388" y="2422525"/>
          <p14:tracePt t="355640" x="1979613" y="2314575"/>
          <p14:tracePt t="355657" x="2008188" y="2228850"/>
          <p14:tracePt t="355673" x="2043113" y="2157413"/>
          <p14:tracePt t="355691" x="2093913" y="2093913"/>
          <p14:tracePt t="355707" x="2151063" y="2036763"/>
          <p14:tracePt t="355707" x="2171700" y="2014538"/>
          <p14:tracePt t="355725" x="2200275" y="1993900"/>
          <p14:tracePt t="355773" x="2208213" y="1993900"/>
          <p14:tracePt t="355780" x="2214563" y="1993900"/>
          <p14:tracePt t="355789" x="2222500" y="1985963"/>
          <p14:tracePt t="355796" x="2243138" y="1979613"/>
          <p14:tracePt t="355807" x="2265363" y="1965325"/>
          <p14:tracePt t="355824" x="2271713" y="1957388"/>
          <p14:tracePt t="355901" x="2279650" y="1957388"/>
          <p14:tracePt t="355940" x="2286000" y="1971675"/>
          <p14:tracePt t="355948" x="2286000" y="1993900"/>
          <p14:tracePt t="355956" x="2286000" y="2014538"/>
          <p14:tracePt t="355965" x="2286000" y="2051050"/>
          <p14:tracePt t="355980" x="2286000" y="2085975"/>
          <p14:tracePt t="355990" x="2286000" y="2128838"/>
          <p14:tracePt t="356006" x="2286000" y="2185988"/>
          <p14:tracePt t="356024" x="2271713" y="2265363"/>
          <p14:tracePt t="356039" x="2271713" y="2343150"/>
          <p14:tracePt t="356057" x="2265363" y="2408238"/>
          <p14:tracePt t="356073" x="2243138" y="2465388"/>
          <p14:tracePt t="356089" x="2236788" y="2543175"/>
          <p14:tracePt t="356107" x="2222500" y="2622550"/>
          <p14:tracePt t="356123" x="2171700" y="2786063"/>
          <p14:tracePt t="356123" x="2143125" y="2857500"/>
          <p14:tracePt t="356141" x="2108200" y="2936875"/>
          <p14:tracePt t="356141" x="2100263" y="3008313"/>
          <p14:tracePt t="356156" x="2057400" y="3136900"/>
          <p14:tracePt t="356173" x="2051050" y="3214688"/>
          <p14:tracePt t="356189" x="2051050" y="3294063"/>
          <p14:tracePt t="356207" x="2043113" y="3365500"/>
          <p14:tracePt t="356223" x="2043113" y="3436938"/>
          <p14:tracePt t="356240" x="2043113" y="3529013"/>
          <p14:tracePt t="356257" x="2043113" y="3594100"/>
          <p14:tracePt t="356272" x="2043113" y="3686175"/>
          <p14:tracePt t="356290" x="2051050" y="3743325"/>
          <p14:tracePt t="356306" x="2051050" y="3786188"/>
          <p14:tracePt t="356323" x="2051050" y="3865563"/>
          <p14:tracePt t="356339" x="2085975" y="4008438"/>
          <p14:tracePt t="356357" x="2114550" y="4094163"/>
          <p14:tracePt t="356373" x="2114550" y="4200525"/>
          <p14:tracePt t="356390" x="2128838" y="4294188"/>
          <p14:tracePt t="356406" x="2157413" y="4394200"/>
          <p14:tracePt t="356423" x="2179638" y="4457700"/>
          <p14:tracePt t="356440" x="2185988" y="4514850"/>
          <p14:tracePt t="356455" x="2222500" y="4608513"/>
          <p14:tracePt t="356473" x="2265363" y="4679950"/>
          <p14:tracePt t="356489" x="2286000" y="4757738"/>
          <p14:tracePt t="356506" x="2293938" y="4814888"/>
          <p14:tracePt t="356522" x="2314575" y="4865688"/>
          <p14:tracePt t="356539" x="2322513" y="4908550"/>
          <p14:tracePt t="356556" x="2322513" y="4937125"/>
          <p14:tracePt t="356572" x="2322513" y="4957763"/>
          <p14:tracePt t="356589" x="2328863" y="4979988"/>
          <p14:tracePt t="356606" x="2351088" y="4986338"/>
          <p14:tracePt t="356623" x="2357438" y="4994275"/>
          <p14:tracePt t="356639" x="2371725" y="4994275"/>
          <p14:tracePt t="356656" x="2386013" y="4994275"/>
          <p14:tracePt t="356689" x="2393950" y="4994275"/>
          <p14:tracePt t="356691" x="2408238" y="4994275"/>
          <p14:tracePt t="356705" x="2428875" y="4994275"/>
          <p14:tracePt t="356722" x="2443163" y="4994275"/>
          <p14:tracePt t="356741" x="2457450" y="4994275"/>
          <p14:tracePt t="356780" x="2465388" y="4994275"/>
          <p14:tracePt t="356788" x="2486025" y="4994275"/>
          <p14:tracePt t="356797" x="2514600" y="4994275"/>
          <p14:tracePt t="356805" x="2543175" y="4994275"/>
          <p14:tracePt t="356821" x="2557463" y="4994275"/>
          <p14:tracePt t="356868" x="2565400" y="4994275"/>
          <p14:tracePt t="356877" x="2571750" y="4994275"/>
          <p14:tracePt t="356925" x="2571750" y="4986338"/>
          <p14:tracePt t="357028" x="2571750" y="4972050"/>
          <p14:tracePt t="357076" x="2571750" y="4965700"/>
          <p14:tracePt t="357132" x="2571750" y="4957763"/>
          <p14:tracePt t="357180" x="2565400" y="4957763"/>
          <p14:tracePt t="357189" x="2557463" y="4957763"/>
          <p14:tracePt t="357205" x="2551113" y="4957763"/>
          <p14:tracePt t="357206" x="2522538" y="4957763"/>
          <p14:tracePt t="357221" x="2508250" y="4957763"/>
          <p14:tracePt t="357238" x="2486025" y="4957763"/>
          <p14:tracePt t="357255" x="2471738" y="4972050"/>
          <p14:tracePt t="357272" x="2465388" y="4986338"/>
          <p14:tracePt t="357288" x="2457450" y="5022850"/>
          <p14:tracePt t="357305" x="2457450" y="5051425"/>
          <p14:tracePt t="357321" x="2457450" y="5094288"/>
          <p14:tracePt t="357337" x="2457450" y="5151438"/>
          <p14:tracePt t="357355" x="2457450" y="5208588"/>
          <p14:tracePt t="357371" x="2436813" y="5337175"/>
          <p14:tracePt t="357389" x="2436813" y="5380038"/>
          <p14:tracePt t="357389" x="2436813" y="5394325"/>
          <p14:tracePt t="357406" x="2436813" y="5457825"/>
          <p14:tracePt t="357421" x="2451100" y="5514975"/>
          <p14:tracePt t="357439" x="2479675" y="5565775"/>
          <p14:tracePt t="357454" x="2493963" y="5608638"/>
          <p14:tracePt t="357472" x="2522538" y="5629275"/>
          <p14:tracePt t="357488" x="2536825" y="5657850"/>
          <p14:tracePt t="357505" x="2551113" y="5672138"/>
          <p14:tracePt t="357522" x="2557463" y="5680075"/>
          <p14:tracePt t="357557" x="2565400" y="5680075"/>
          <p14:tracePt t="357557" x="2571750" y="5680075"/>
          <p14:tracePt t="357572" x="2593975" y="5680075"/>
          <p14:tracePt t="357572" x="2608263" y="5680075"/>
          <p14:tracePt t="357588" x="2643188" y="5680075"/>
          <p14:tracePt t="357604" x="2693988" y="5637213"/>
          <p14:tracePt t="357621" x="2743200" y="5494338"/>
          <p14:tracePt t="357638" x="2765425" y="5365750"/>
          <p14:tracePt t="357655" x="2822575" y="5137150"/>
          <p14:tracePt t="357670" x="2836863" y="4957763"/>
          <p14:tracePt t="357687" x="2836863" y="4851400"/>
          <p14:tracePt t="357704" x="2836863" y="4800600"/>
          <p14:tracePt t="357721" x="2836863" y="4751388"/>
          <p14:tracePt t="357740" x="2836863" y="4737100"/>
          <p14:tracePt t="357773" x="2836863" y="4729163"/>
          <p14:tracePt t="357773" x="2822575" y="4722813"/>
          <p14:tracePt t="357788" x="2814638" y="4722813"/>
          <p14:tracePt t="357788" x="2794000" y="4722813"/>
          <p14:tracePt t="357805" x="2765425" y="4751388"/>
          <p14:tracePt t="357821" x="2736850" y="4765675"/>
          <p14:tracePt t="357838" x="2728913" y="4772025"/>
          <p14:tracePt t="357900" x="2714625" y="4772025"/>
          <p14:tracePt t="357908" x="2708275" y="4772025"/>
          <p14:tracePt t="357914" x="2700338" y="4772025"/>
          <p14:tracePt t="357920" x="2665413" y="4751388"/>
          <p14:tracePt t="357937" x="2608263" y="4637088"/>
          <p14:tracePt t="357954" x="2493963" y="4429125"/>
          <p14:tracePt t="357970" x="2371725" y="4179888"/>
          <p14:tracePt t="357987" x="2257425" y="3943350"/>
          <p14:tracePt t="358003" x="2165350" y="3622675"/>
          <p14:tracePt t="358021" x="2151063" y="3465513"/>
          <p14:tracePt t="358037" x="2151063" y="3343275"/>
          <p14:tracePt t="358054" x="2151063" y="3208338"/>
          <p14:tracePt t="358070" x="2151063" y="3065463"/>
          <p14:tracePt t="358087" x="2151063" y="2943225"/>
          <p14:tracePt t="358104" x="2151063" y="2851150"/>
          <p14:tracePt t="358119" x="2151063" y="2786063"/>
          <p14:tracePt t="358137" x="2151063" y="2743200"/>
          <p14:tracePt t="358153" x="2151063" y="2708275"/>
          <p14:tracePt t="358170" x="2151063" y="2693988"/>
          <p14:tracePt t="358187" x="2151063" y="2671763"/>
          <p14:tracePt t="358203" x="2151063" y="2628900"/>
          <p14:tracePt t="358203" x="2151063" y="2600325"/>
          <p14:tracePt t="358236" x="2151063" y="2543175"/>
          <p14:tracePt t="358237" x="2171700" y="2486025"/>
          <p14:tracePt t="358254" x="2200275" y="2428875"/>
          <p14:tracePt t="358270" x="2243138" y="2371725"/>
          <p14:tracePt t="358288" x="2271713" y="2322513"/>
          <p14:tracePt t="358303" x="2286000" y="2286000"/>
          <p14:tracePt t="358320" x="2293938" y="2271713"/>
          <p14:tracePt t="358336" x="2293938" y="2265363"/>
          <p14:tracePt t="360780" x="2300288" y="2271713"/>
          <p14:tracePt t="360788" x="2308225" y="2279650"/>
          <p14:tracePt t="360820" x="2308225" y="2286000"/>
          <p14:tracePt t="360829" x="2308225" y="2293938"/>
          <p14:tracePt t="360843" x="2308225" y="2300288"/>
          <p14:tracePt t="360884" x="2308225" y="2322513"/>
          <p14:tracePt t="360892" x="2308225" y="2328863"/>
          <p14:tracePt t="360908" x="2308225" y="2336800"/>
          <p14:tracePt t="360918" x="2308225" y="2343150"/>
          <p14:tracePt t="360957" x="2308225" y="2357438"/>
          <p14:tracePt t="360965" x="2308225" y="2365375"/>
          <p14:tracePt t="360966" x="2308225" y="2379663"/>
          <p14:tracePt t="360983" x="2308225" y="2422525"/>
          <p14:tracePt t="361000" x="2308225" y="2465388"/>
          <p14:tracePt t="361016" x="2308225" y="2543175"/>
          <p14:tracePt t="361033" x="2308225" y="2608263"/>
          <p14:tracePt t="361049" x="2300288" y="2671763"/>
          <p14:tracePt t="361066" x="2286000" y="2728913"/>
          <p14:tracePt t="361083" x="2286000" y="2786063"/>
          <p14:tracePt t="361099" x="2286000" y="2828925"/>
          <p14:tracePt t="361099" x="2286000" y="2865438"/>
          <p14:tracePt t="361117" x="2286000" y="2957513"/>
          <p14:tracePt t="361133" x="2286000" y="3079750"/>
          <p14:tracePt t="361149" x="2286000" y="3171825"/>
          <p14:tracePt t="361166" x="2286000" y="3236913"/>
          <p14:tracePt t="361182" x="2286000" y="3300413"/>
          <p14:tracePt t="361199" x="2286000" y="3357563"/>
          <p14:tracePt t="361217" x="2293938" y="3436938"/>
          <p14:tracePt t="361232" x="2314575" y="3536950"/>
          <p14:tracePt t="361249" x="2336800" y="3629025"/>
          <p14:tracePt t="361265" x="2336800" y="3694113"/>
          <p14:tracePt t="361282" x="2336800" y="3736975"/>
          <p14:tracePt t="361299" x="2336800" y="3771900"/>
          <p14:tracePt t="361316" x="2343150" y="3814763"/>
          <p14:tracePt t="361333" x="2343150" y="3836988"/>
          <p14:tracePt t="361349" x="2343150" y="3843338"/>
          <p14:tracePt t="361365" x="2351088" y="3857625"/>
          <p14:tracePt t="361452" x="2357438" y="3857625"/>
          <p14:tracePt t="361468" x="2365375" y="3857625"/>
          <p14:tracePt t="361473" x="2371725" y="3857625"/>
          <p14:tracePt t="361482" x="2400300" y="3857625"/>
          <p14:tracePt t="361498" x="2408238" y="3857625"/>
          <p14:tracePt t="361515" x="2422525" y="3857625"/>
          <p14:tracePt t="361531" x="2436813" y="3843338"/>
          <p14:tracePt t="361549" x="2443163" y="3836988"/>
          <p14:tracePt t="361565" x="2451100" y="3829050"/>
          <p14:tracePt t="361581" x="2451100" y="3814763"/>
          <p14:tracePt t="361598" x="2457450" y="3794125"/>
          <p14:tracePt t="361615" x="2457450" y="3765550"/>
          <p14:tracePt t="361633" x="2471738" y="3743325"/>
          <p14:tracePt t="361648" x="2479675" y="3708400"/>
          <p14:tracePt t="361665" x="2479675" y="3700463"/>
          <p14:tracePt t="361682" x="2479675" y="3686175"/>
          <p14:tracePt t="361698" x="2479675" y="3679825"/>
          <p14:tracePt t="361715" x="2479675" y="3657600"/>
          <p14:tracePt t="361748" x="2479675" y="3651250"/>
          <p14:tracePt t="361749" x="2479675" y="3643313"/>
          <p14:tracePt t="361765" x="2479675" y="3629025"/>
          <p14:tracePt t="361812" x="2493963" y="3622675"/>
          <p14:tracePt t="362380" x="2500313" y="3622675"/>
          <p14:tracePt t="362420" x="2508250" y="3622675"/>
          <p14:tracePt t="362764" x="2514600" y="3622675"/>
          <p14:tracePt t="362772" x="2522538" y="3600450"/>
          <p14:tracePt t="362779" x="2528888" y="3543300"/>
          <p14:tracePt t="362796" x="2536825" y="3514725"/>
          <p14:tracePt t="362813" x="2536825" y="3471863"/>
          <p14:tracePt t="362830" x="2536825" y="3451225"/>
          <p14:tracePt t="362847" x="2557463" y="3408363"/>
          <p14:tracePt t="362863" x="2565400" y="3357563"/>
          <p14:tracePt t="362879" x="2571750" y="3328988"/>
          <p14:tracePt t="362897" x="2579688" y="3308350"/>
          <p14:tracePt t="362913" x="2579688" y="3265488"/>
          <p14:tracePt t="362930" x="2600325" y="3228975"/>
          <p14:tracePt t="362946" x="2600325" y="3194050"/>
          <p14:tracePt t="362964" x="2608263" y="3165475"/>
          <p14:tracePt t="362980" x="2608263" y="3143250"/>
          <p14:tracePt t="362998" x="2614613" y="3114675"/>
          <p14:tracePt t="363013" x="2614613" y="3086100"/>
          <p14:tracePt t="363030" x="2622550" y="3065463"/>
          <p14:tracePt t="363046" x="2636838" y="3014663"/>
          <p14:tracePt t="363063" x="2651125" y="2994025"/>
          <p14:tracePt t="363080" x="2651125" y="2979738"/>
          <p14:tracePt t="363096" x="2657475" y="2957513"/>
          <p14:tracePt t="363113" x="2657475" y="2951163"/>
          <p14:tracePt t="363130" x="2657475" y="2928938"/>
          <p14:tracePt t="363147" x="2665413" y="2922588"/>
          <p14:tracePt t="363163" x="2665413" y="2914650"/>
          <p14:tracePt t="363180" x="2671763" y="2894013"/>
          <p14:tracePt t="363197" x="2679700" y="2886075"/>
          <p14:tracePt t="363213" x="2679700" y="2879725"/>
          <p14:tracePt t="363365" x="2679700" y="2871788"/>
          <p14:tracePt t="363564" x="2671763" y="2871788"/>
          <p14:tracePt t="363572" x="2657475" y="2871788"/>
          <p14:tracePt t="363595" x="2651125" y="2871788"/>
          <p14:tracePt t="363596" x="2628900" y="2865438"/>
          <p14:tracePt t="363660" x="2622550" y="2857500"/>
          <p14:tracePt t="363665" x="2622550" y="2851150"/>
          <p14:tracePt t="363671" x="2622550" y="2843213"/>
          <p14:tracePt t="363678" x="2614613" y="2828925"/>
          <p14:tracePt t="363724" x="2608263" y="2822575"/>
          <p14:tracePt t="363756" x="2608263" y="2814638"/>
          <p14:tracePt t="363764" x="2608263" y="2786063"/>
          <p14:tracePt t="363773" x="2608263" y="2757488"/>
          <p14:tracePt t="363779" x="2608263" y="2714625"/>
          <p14:tracePt t="363795" x="2608263" y="2686050"/>
          <p14:tracePt t="363812" x="2608263" y="2679700"/>
          <p14:tracePt t="363828" x="2608263" y="2671763"/>
          <p14:tracePt t="363844" x="2608263" y="2636838"/>
          <p14:tracePt t="363862" x="2608263" y="2622550"/>
          <p14:tracePt t="363879" x="2608263" y="2600325"/>
          <p14:tracePt t="363895" x="2608263" y="2571750"/>
          <p14:tracePt t="363911" x="2608263" y="2551113"/>
          <p14:tracePt t="363929" x="2608263" y="2522538"/>
          <p14:tracePt t="363945" x="2608263" y="2514600"/>
          <p14:tracePt t="363962" x="2608263" y="2508250"/>
          <p14:tracePt t="364004" x="2608263" y="2493963"/>
          <p14:tracePt t="364020" x="2608263" y="2486025"/>
          <p14:tracePt t="364020" x="2608263" y="2479675"/>
          <p14:tracePt t="364052" x="2608263" y="2471738"/>
          <p14:tracePt t="364060" x="2608263" y="2457450"/>
          <p14:tracePt t="364078" x="2608263" y="2451100"/>
          <p14:tracePt t="364078" x="2608263" y="2436813"/>
          <p14:tracePt t="364095" x="2608263" y="2414588"/>
          <p14:tracePt t="364165" x="2608263" y="2408238"/>
          <p14:tracePt t="364181" x="2608263" y="2400300"/>
          <p14:tracePt t="364184" x="2608263" y="2393950"/>
          <p14:tracePt t="364300" x="2600325" y="2386013"/>
          <p14:tracePt t="364316" x="2593975" y="2386013"/>
          <p14:tracePt t="364325" x="2579688" y="2386013"/>
          <p14:tracePt t="364333" x="2571750" y="2386013"/>
          <p14:tracePt t="364344" x="2557463" y="2393950"/>
          <p14:tracePt t="364361" x="2543175" y="2408238"/>
          <p14:tracePt t="364378" x="2528888" y="2428875"/>
          <p14:tracePt t="364394" x="2528888" y="2451100"/>
          <p14:tracePt t="364411" x="2522538" y="2465388"/>
          <p14:tracePt t="364427" x="2514600" y="2514600"/>
          <p14:tracePt t="364445" x="2508250" y="2543175"/>
          <p14:tracePt t="364461" x="2508250" y="2579688"/>
          <p14:tracePt t="364477" x="2508250" y="2614613"/>
          <p14:tracePt t="364495" x="2508250" y="2622550"/>
          <p14:tracePt t="364512" x="2508250" y="2628900"/>
          <p14:tracePt t="364527" x="2508250" y="2651125"/>
          <p14:tracePt t="364544" x="2508250" y="2686050"/>
          <p14:tracePt t="364562" x="2514600" y="2751138"/>
          <p14:tracePt t="364577" x="2536825" y="2800350"/>
          <p14:tracePt t="364594" x="2551113" y="2843213"/>
          <p14:tracePt t="364611" x="2571750" y="2871788"/>
          <p14:tracePt t="364628" x="2586038" y="2900363"/>
          <p14:tracePt t="364646" x="2622550" y="2928938"/>
          <p14:tracePt t="364661" x="2665413" y="2965450"/>
          <p14:tracePt t="364678" x="2708275" y="2986088"/>
          <p14:tracePt t="364694" x="2757488" y="3028950"/>
          <p14:tracePt t="364711" x="2786063" y="3043238"/>
          <p14:tracePt t="364728" x="2794000" y="3051175"/>
          <p14:tracePt t="364744" x="2800350" y="3057525"/>
          <p14:tracePt t="364789" x="2808288" y="3065463"/>
          <p14:tracePt t="364868" x="2800350" y="3065463"/>
          <p14:tracePt t="364876" x="2786063" y="3065463"/>
          <p14:tracePt t="364885" x="2757488" y="3051175"/>
          <p14:tracePt t="364889" x="2736850" y="3043238"/>
          <p14:tracePt t="364896" x="2693988" y="3008313"/>
          <p14:tracePt t="364911" x="2657475" y="2971800"/>
          <p14:tracePt t="364927" x="2636838" y="2914650"/>
          <p14:tracePt t="364944" x="2628900" y="2865438"/>
          <p14:tracePt t="364961" x="2608263" y="2808288"/>
          <p14:tracePt t="364977" x="2600325" y="2765425"/>
          <p14:tracePt t="364994" x="2600325" y="2708275"/>
          <p14:tracePt t="365011" x="2600325" y="2643188"/>
          <p14:tracePt t="365027" x="2600325" y="2622550"/>
          <p14:tracePt t="365044" x="2608263" y="2586038"/>
          <p14:tracePt t="365060" x="2614613" y="2543175"/>
          <p14:tracePt t="365077" x="2622550" y="2514600"/>
          <p14:tracePt t="365093" x="2628900" y="2493963"/>
          <p14:tracePt t="365110" x="2636838" y="2479675"/>
          <p14:tracePt t="365127" x="2636838" y="2471738"/>
          <p14:tracePt t="365144" x="2636838" y="2465388"/>
          <p14:tracePt t="365160" x="2636838" y="2443163"/>
          <p14:tracePt t="365177" x="2651125" y="2436813"/>
          <p14:tracePt t="365193" x="2657475" y="2428875"/>
          <p14:tracePt t="365332" x="2657475" y="2451100"/>
          <p14:tracePt t="365340" x="2657475" y="2465388"/>
          <p14:tracePt t="365348" x="2657475" y="2479675"/>
          <p14:tracePt t="365356" x="2657475" y="2486025"/>
          <p14:tracePt t="365364" x="2643188" y="2528888"/>
          <p14:tracePt t="365393" x="2636838" y="2571750"/>
          <p14:tracePt t="365393" x="2622550" y="2651125"/>
          <p14:tracePt t="365410" x="2622550" y="2693988"/>
          <p14:tracePt t="365426" x="2622550" y="2751138"/>
          <p14:tracePt t="365443" x="2622550" y="2779713"/>
          <p14:tracePt t="365443" x="2622550" y="2794000"/>
          <p14:tracePt t="365460" x="2622550" y="2814638"/>
          <p14:tracePt t="365475" x="2665413" y="2894013"/>
          <p14:tracePt t="365493" x="2693988" y="2936875"/>
          <p14:tracePt t="365510" x="2714625" y="2965450"/>
          <p14:tracePt t="365526" x="2728913" y="2971800"/>
          <p14:tracePt t="365542" x="2736850" y="2971800"/>
          <p14:tracePt t="365560" x="2757488" y="2979738"/>
          <p14:tracePt t="365692" x="2743200" y="2979738"/>
          <p14:tracePt t="365700" x="2714625" y="2943225"/>
          <p14:tracePt t="365706" x="2708275" y="2936875"/>
          <p14:tracePt t="365709" x="2665413" y="2894013"/>
          <p14:tracePt t="365726" x="2643188" y="2851150"/>
          <p14:tracePt t="365743" x="2636838" y="2814638"/>
          <p14:tracePt t="365758" x="2636838" y="2751138"/>
          <p14:tracePt t="365776" x="2636838" y="2679700"/>
          <p14:tracePt t="365793" x="2636838" y="2636838"/>
          <p14:tracePt t="365809" x="2651125" y="2614613"/>
          <p14:tracePt t="365826" x="2679700" y="2586038"/>
          <p14:tracePt t="365842" x="2722563" y="2551113"/>
          <p14:tracePt t="365859" x="2728913" y="2551113"/>
          <p14:tracePt t="365940" x="2736850" y="2551113"/>
          <p14:tracePt t="366036" x="2743200" y="2565400"/>
          <p14:tracePt t="366052" x="2751138" y="2557463"/>
          <p14:tracePt t="366100" x="2751138" y="2551113"/>
          <p14:tracePt t="366117" x="2757488" y="2543175"/>
          <p14:tracePt t="366125" x="2757488" y="2522538"/>
          <p14:tracePt t="366126" x="2779713" y="2500313"/>
          <p14:tracePt t="366141" x="2800350" y="2479675"/>
          <p14:tracePt t="366197" x="2808288" y="2479675"/>
          <p14:tracePt t="366204" x="2814638" y="2479675"/>
          <p14:tracePt t="366212" x="2814638" y="2486025"/>
          <p14:tracePt t="366220" x="2814638" y="2514600"/>
          <p14:tracePt t="366226" x="2814638" y="2557463"/>
          <p14:tracePt t="366242" x="2814638" y="2586038"/>
          <p14:tracePt t="366259" x="2814638" y="2593975"/>
          <p14:tracePt t="366372" x="2814638" y="2586038"/>
          <p14:tracePt t="366421" x="2808288" y="2579688"/>
          <p14:tracePt t="366428" x="2794000" y="2600325"/>
          <p14:tracePt t="366437" x="2794000" y="2608263"/>
          <p14:tracePt t="366445" x="2771775" y="2657475"/>
          <p14:tracePt t="366458" x="2771775" y="2679700"/>
          <p14:tracePt t="366549" x="2771775" y="2651125"/>
          <p14:tracePt t="366557" x="2771775" y="2628900"/>
          <p14:tracePt t="366564" x="2786063" y="2551113"/>
          <p14:tracePt t="366575" x="2794000" y="2522538"/>
          <p14:tracePt t="366677" x="2794000" y="2543175"/>
          <p14:tracePt t="366684" x="2800350" y="2565400"/>
          <p14:tracePt t="366757" x="2808288" y="2571750"/>
          <p14:tracePt t="366860" x="2800350" y="2579688"/>
          <p14:tracePt t="366868" x="2786063" y="2608263"/>
          <p14:tracePt t="366876" x="2779713" y="2651125"/>
          <p14:tracePt t="366884" x="2779713" y="2657475"/>
          <p14:tracePt t="366892" x="2771775" y="2686050"/>
          <p14:tracePt t="366907" x="2757488" y="2722563"/>
          <p14:tracePt t="366907" x="2743200" y="2757488"/>
          <p14:tracePt t="366925" x="2728913" y="2814638"/>
          <p14:tracePt t="366942" x="2693988" y="2871788"/>
          <p14:tracePt t="366958" x="2686050" y="2922588"/>
          <p14:tracePt t="366975" x="2686050" y="2943225"/>
          <p14:tracePt t="366990" x="2686050" y="2965450"/>
          <p14:tracePt t="367007" x="2686050" y="2994025"/>
          <p14:tracePt t="367024" x="2686050" y="3000375"/>
          <p14:tracePt t="367040" x="2686050" y="3022600"/>
          <p14:tracePt t="367057" x="2686050" y="3036888"/>
          <p14:tracePt t="367074" x="2686050" y="3057525"/>
          <p14:tracePt t="367091" x="2686050" y="3065463"/>
          <p14:tracePt t="367107" x="2686050" y="3079750"/>
          <p14:tracePt t="367124" x="2679700" y="3108325"/>
          <p14:tracePt t="367140" x="2679700" y="3122613"/>
          <p14:tracePt t="367157" x="2679700" y="3136900"/>
          <p14:tracePt t="367174" x="2679700" y="3143250"/>
          <p14:tracePt t="367213" x="2679700" y="3151188"/>
          <p14:tracePt t="367227" x="2679700" y="3157538"/>
          <p14:tracePt t="367245" x="2679700" y="3165475"/>
          <p14:tracePt t="367253" x="2679700" y="3171825"/>
          <p14:tracePt t="367300" x="2679700" y="3179763"/>
          <p14:tracePt t="367524" x="2671763" y="3179763"/>
          <p14:tracePt t="367541" x="2657475" y="3179763"/>
          <p14:tracePt t="367564" x="2608263" y="3200400"/>
          <p14:tracePt t="367566" x="2600325" y="3208338"/>
          <p14:tracePt t="367574" x="2557463" y="3251200"/>
          <p14:tracePt t="367589" x="2543175" y="3271838"/>
          <p14:tracePt t="367607" x="2514600" y="3308350"/>
          <p14:tracePt t="367622" x="2500313" y="3336925"/>
          <p14:tracePt t="367640" x="2500313" y="3351213"/>
          <p14:tracePt t="367656" x="2500313" y="3386138"/>
          <p14:tracePt t="367673" x="2486025" y="3408363"/>
          <p14:tracePt t="367690" x="2486025" y="3429000"/>
          <p14:tracePt t="367707" x="2486025" y="3451225"/>
          <p14:tracePt t="367724" x="2486025" y="3471863"/>
          <p14:tracePt t="367740" x="2479675" y="3514725"/>
          <p14:tracePt t="367757" x="2479675" y="3557588"/>
          <p14:tracePt t="367773" x="2479675" y="3600450"/>
          <p14:tracePt t="367790" x="2479675" y="3643313"/>
          <p14:tracePt t="367806" x="2479675" y="3686175"/>
          <p14:tracePt t="367823" x="2479675" y="3722688"/>
          <p14:tracePt t="367839" x="2479675" y="3736975"/>
          <p14:tracePt t="367856" x="2479675" y="3757613"/>
          <p14:tracePt t="367873" x="2486025" y="3779838"/>
          <p14:tracePt t="367889" x="2486025" y="3814763"/>
          <p14:tracePt t="367906" x="2486025" y="3857625"/>
          <p14:tracePt t="367923" x="2486025" y="3879850"/>
          <p14:tracePt t="367939" x="2486025" y="3886200"/>
          <p14:tracePt t="367956" x="2500313" y="3900488"/>
          <p14:tracePt t="367973" x="2508250" y="3900488"/>
          <p14:tracePt t="368012" x="2514600" y="3900488"/>
          <p14:tracePt t="368022" x="2522538" y="3900488"/>
          <p14:tracePt t="368028" x="2543175" y="3900488"/>
          <p14:tracePt t="368044" x="2557463" y="3900488"/>
          <p14:tracePt t="368056" x="2593975" y="3900488"/>
          <p14:tracePt t="368073" x="2622550" y="3900488"/>
          <p14:tracePt t="368089" x="2643188" y="3900488"/>
          <p14:tracePt t="368106" x="2651125" y="3894138"/>
          <p14:tracePt t="368188" x="2657475" y="3886200"/>
          <p14:tracePt t="368220" x="2651125" y="3886200"/>
          <p14:tracePt t="368229" x="2643188" y="3886200"/>
          <p14:tracePt t="368230" x="2636838" y="3886200"/>
          <p14:tracePt t="368238" x="2628900" y="3886200"/>
          <p14:tracePt t="368256" x="2600325" y="3886200"/>
          <p14:tracePt t="368273" x="2586038" y="3879850"/>
          <p14:tracePt t="368289" x="2565400" y="3865563"/>
          <p14:tracePt t="368306" x="2551113" y="3836988"/>
          <p14:tracePt t="368322" x="2508250" y="3786188"/>
          <p14:tracePt t="368338" x="2493963" y="3757613"/>
          <p14:tracePt t="368338" x="2479675" y="3714750"/>
          <p14:tracePt t="368357" x="2471738" y="3708400"/>
          <p14:tracePt t="368372" x="2465388" y="3629025"/>
          <p14:tracePt t="368389" x="2457450" y="3571875"/>
          <p14:tracePt t="368405" x="2457450" y="3514725"/>
          <p14:tracePt t="368422" x="2457450" y="3443288"/>
          <p14:tracePt t="368438" x="2457450" y="3394075"/>
          <p14:tracePt t="368455" x="2457450" y="3365500"/>
          <p14:tracePt t="368472" x="2465388" y="3328988"/>
          <p14:tracePt t="368488" x="2471738" y="3308350"/>
          <p14:tracePt t="368505" x="2486025" y="3271838"/>
          <p14:tracePt t="368522" x="2522538" y="3243263"/>
          <p14:tracePt t="368539" x="2551113" y="3222625"/>
          <p14:tracePt t="368556" x="2557463" y="3214688"/>
          <p14:tracePt t="368653" x="2551113" y="3222625"/>
          <p14:tracePt t="368660" x="2528888" y="3243263"/>
          <p14:tracePt t="368668" x="2486025" y="3286125"/>
          <p14:tracePt t="368676" x="2457450" y="3336925"/>
          <p14:tracePt t="368688" x="2443163" y="3371850"/>
          <p14:tracePt t="368705" x="2436813" y="3408363"/>
          <p14:tracePt t="368722" x="2436813" y="3443288"/>
          <p14:tracePt t="368738" x="2414588" y="3471863"/>
          <p14:tracePt t="368755" x="2408238" y="3551238"/>
          <p14:tracePt t="368772" x="2393950" y="3643313"/>
          <p14:tracePt t="368789" x="2393950" y="3708400"/>
          <p14:tracePt t="368804" x="2393950" y="3751263"/>
          <p14:tracePt t="368822" x="2414588" y="3800475"/>
          <p14:tracePt t="368838" x="2436813" y="3808413"/>
          <p14:tracePt t="368854" x="2443163" y="3808413"/>
          <p14:tracePt t="368872" x="2465388" y="3808413"/>
          <p14:tracePt t="368887" x="2493963" y="3822700"/>
          <p14:tracePt t="368905" x="2500313" y="3822700"/>
          <p14:tracePt t="368921" x="2536825" y="3822700"/>
          <p14:tracePt t="368938" x="2565400" y="3822700"/>
          <p14:tracePt t="368955" x="2600325" y="3822700"/>
          <p14:tracePt t="368971" x="2614613" y="3822700"/>
          <p14:tracePt t="368987" x="2657475" y="3814763"/>
          <p14:tracePt t="369100" x="2651125" y="3808413"/>
          <p14:tracePt t="369108" x="2636838" y="3808413"/>
          <p14:tracePt t="369125" x="2622550" y="3808413"/>
          <p14:tracePt t="369140" x="2614613" y="3808413"/>
          <p14:tracePt t="369156" x="2608263" y="3808413"/>
          <p14:tracePt t="369158" x="2600325" y="3800475"/>
          <p14:tracePt t="369196" x="2593975" y="3794125"/>
          <p14:tracePt t="369205" x="2586038" y="3794125"/>
          <p14:tracePt t="369220" x="2579688" y="3794125"/>
          <p14:tracePt t="369221" x="2571750" y="3794125"/>
          <p14:tracePt t="369238" x="2565400" y="3800475"/>
          <p14:tracePt t="369254" x="2565400" y="3836988"/>
          <p14:tracePt t="369271" x="2565400" y="3857625"/>
          <p14:tracePt t="369288" x="2565400" y="3871913"/>
          <p14:tracePt t="369304" x="2565400" y="3908425"/>
          <p14:tracePt t="369320" x="2565400" y="3922713"/>
          <p14:tracePt t="369337" x="2565400" y="3951288"/>
          <p14:tracePt t="369355" x="2565400" y="3965575"/>
          <p14:tracePt t="369370" x="2571750" y="3986213"/>
          <p14:tracePt t="369428" x="2571750" y="3994150"/>
          <p14:tracePt t="369437" x="2571750" y="4014788"/>
          <p14:tracePt t="369452" x="2571750" y="4022725"/>
          <p14:tracePt t="369548" x="2579688" y="4029075"/>
          <p14:tracePt t="369932" x="2579688" y="4037013"/>
          <p14:tracePt t="369949" x="2571750" y="4051300"/>
          <p14:tracePt t="369956" x="2571750" y="4057650"/>
          <p14:tracePt t="369964" x="2571750" y="4071938"/>
          <p14:tracePt t="369987" x="2571750" y="4108450"/>
          <p14:tracePt t="369988" x="2565400" y="4151313"/>
          <p14:tracePt t="370004" x="2565400" y="4194175"/>
          <p14:tracePt t="370004" x="2551113" y="4222750"/>
          <p14:tracePt t="370021" x="2536825" y="4279900"/>
          <p14:tracePt t="370037" x="2536825" y="4329113"/>
          <p14:tracePt t="370053" x="2514600" y="4400550"/>
          <p14:tracePt t="370070" x="2508250" y="4465638"/>
          <p14:tracePt t="370087" x="2471738" y="4522788"/>
          <p14:tracePt t="370103" x="2465388" y="4579938"/>
          <p14:tracePt t="370119" x="2457450" y="4614863"/>
          <p14:tracePt t="370137" x="2457450" y="4657725"/>
          <p14:tracePt t="370152" x="2457450" y="4700588"/>
          <p14:tracePt t="370170" x="2457450" y="4743450"/>
          <p14:tracePt t="370185" x="2457450" y="4786313"/>
          <p14:tracePt t="370203" x="2457450" y="4822825"/>
          <p14:tracePt t="370219" x="2479675" y="4865688"/>
          <p14:tracePt t="370269" x="2486025" y="4872038"/>
          <p14:tracePt t="370301" x="2493963" y="4879975"/>
          <p14:tracePt t="370308" x="2500313" y="4879975"/>
          <p14:tracePt t="370324" x="2508250" y="4879975"/>
          <p14:tracePt t="370332" x="2514600" y="4879975"/>
          <p14:tracePt t="370341" x="2528888" y="4879975"/>
          <p14:tracePt t="370353" x="2557463" y="4886325"/>
          <p14:tracePt t="370404" x="2565400" y="4886325"/>
          <p14:tracePt t="370412" x="2579688" y="4886325"/>
          <p14:tracePt t="370412" x="2586038" y="4886325"/>
          <p14:tracePt t="370557" x="2586038" y="4894263"/>
          <p14:tracePt t="370565" x="2579688" y="4900613"/>
          <p14:tracePt t="370569" x="2565400" y="4908550"/>
          <p14:tracePt t="370576" x="2557463" y="4914900"/>
          <p14:tracePt t="370585" x="2528888" y="4943475"/>
          <p14:tracePt t="370603" x="2514600" y="4951413"/>
          <p14:tracePt t="370644" x="2508250" y="4951413"/>
          <p14:tracePt t="370653" x="2493963" y="4957763"/>
          <p14:tracePt t="370653" x="2471738" y="4965700"/>
          <p14:tracePt t="370668" x="2457450" y="4986338"/>
          <p14:tracePt t="370685" x="2443163" y="4994275"/>
          <p14:tracePt t="370702" x="2436813" y="5008563"/>
          <p14:tracePt t="370719" x="2422525" y="5037138"/>
          <p14:tracePt t="370752" x="2414588" y="5057775"/>
          <p14:tracePt t="370752" x="2414588" y="5072063"/>
          <p14:tracePt t="370769" x="2408238" y="5080000"/>
          <p14:tracePt t="370785" x="2408238" y="5100638"/>
          <p14:tracePt t="370802" x="2393950" y="5137150"/>
          <p14:tracePt t="370818" x="2393950" y="5157788"/>
          <p14:tracePt t="370835" x="2386013" y="5194300"/>
          <p14:tracePt t="370852" x="2386013" y="5243513"/>
          <p14:tracePt t="370870" x="2371725" y="5272088"/>
          <p14:tracePt t="370885" x="2365375" y="5329238"/>
          <p14:tracePt t="370901" x="2343150" y="5365750"/>
          <p14:tracePt t="370918" x="2343150" y="5400675"/>
          <p14:tracePt t="370935" x="2343150" y="5429250"/>
          <p14:tracePt t="370951" x="2343150" y="5472113"/>
          <p14:tracePt t="370968" x="2343150" y="5500688"/>
          <p14:tracePt t="370986" x="2343150" y="5529263"/>
          <p14:tracePt t="371002" x="2343150" y="5565775"/>
          <p14:tracePt t="371019" x="2343150" y="5586413"/>
          <p14:tracePt t="371035" x="2357438" y="5614988"/>
          <p14:tracePt t="371035" x="2365375" y="5622925"/>
          <p14:tracePt t="371053" x="2371725" y="5629275"/>
          <p14:tracePt t="371068" x="2400300" y="5672138"/>
          <p14:tracePt t="371085" x="2428875" y="5700713"/>
          <p14:tracePt t="371102" x="2457450" y="5715000"/>
          <p14:tracePt t="371118" x="2479675" y="5737225"/>
          <p14:tracePt t="371135" x="2508250" y="5737225"/>
          <p14:tracePt t="371152" x="2536825" y="5737225"/>
          <p14:tracePt t="371169" x="2551113" y="5743575"/>
          <p14:tracePt t="371184" x="2579688" y="5743575"/>
          <p14:tracePt t="371201" x="2593975" y="5743575"/>
          <p14:tracePt t="371217" x="2608263" y="5743575"/>
          <p14:tracePt t="371235" x="2622550" y="5743575"/>
          <p14:tracePt t="371235" x="2628900" y="5743575"/>
          <p14:tracePt t="371253" x="2651125" y="5743575"/>
          <p14:tracePt t="371267" x="2679700" y="5737225"/>
          <p14:tracePt t="371285" x="2686050" y="5737225"/>
          <p14:tracePt t="371301" x="2693988" y="5737225"/>
          <p14:tracePt t="372036" x="2686050" y="5737225"/>
          <p14:tracePt t="372469" x="2671763" y="5737225"/>
          <p14:tracePt t="372860" x="2651125" y="5737225"/>
          <p14:tracePt t="372869" x="2643188" y="5729288"/>
          <p14:tracePt t="372870" x="2643188" y="5722938"/>
          <p14:tracePt t="372882" x="2636838" y="5694363"/>
          <p14:tracePt t="372932" x="2636838" y="5686425"/>
          <p14:tracePt t="372964" x="2622550" y="5665788"/>
          <p14:tracePt t="372980" x="2614613" y="5643563"/>
          <p14:tracePt t="373191" x="2614613" y="5637213"/>
          <p14:tracePt t="373220" x="2614613" y="5622925"/>
          <p14:tracePt t="373236" x="2614613" y="5608638"/>
          <p14:tracePt t="373242" x="2614613" y="5600700"/>
          <p14:tracePt t="373248" x="2614613" y="5565775"/>
          <p14:tracePt t="373264" x="2614613" y="5514975"/>
          <p14:tracePt t="373282" x="2614613" y="5472113"/>
          <p14:tracePt t="373298" x="2614613" y="5394325"/>
          <p14:tracePt t="373315" x="2614613" y="5300663"/>
          <p14:tracePt t="373332" x="2486025" y="5108575"/>
          <p14:tracePt t="373349" x="2428875" y="4957763"/>
          <p14:tracePt t="373365" x="2365375" y="4808538"/>
          <p14:tracePt t="373382" x="2314575" y="4686300"/>
          <p14:tracePt t="373399" x="2300288" y="4594225"/>
          <p14:tracePt t="373415" x="2286000" y="4514850"/>
          <p14:tracePt t="373432" x="2265363" y="4465638"/>
          <p14:tracePt t="373447" x="2265363" y="4414838"/>
          <p14:tracePt t="373465" x="2257425" y="4337050"/>
          <p14:tracePt t="373481" x="2251075" y="4265613"/>
          <p14:tracePt t="373498" x="2251075" y="4222750"/>
          <p14:tracePt t="373515" x="2236788" y="4157663"/>
          <p14:tracePt t="373531" x="2222500" y="4129088"/>
          <p14:tracePt t="373531" x="2222500" y="4108450"/>
          <p14:tracePt t="373549" x="2214563" y="4051300"/>
          <p14:tracePt t="373564" x="2214563" y="4022725"/>
          <p14:tracePt t="373582" x="2214563" y="4000500"/>
          <p14:tracePt t="373598" x="2214563" y="3965575"/>
          <p14:tracePt t="373615" x="2214563" y="3937000"/>
          <p14:tracePt t="373631" x="2214563" y="3900488"/>
          <p14:tracePt t="373648" x="2214563" y="3886200"/>
          <p14:tracePt t="373664" x="2214563" y="3851275"/>
          <p14:tracePt t="373680" x="2214563" y="3794125"/>
          <p14:tracePt t="373698" x="2214563" y="3757613"/>
          <p14:tracePt t="373714" x="2214563" y="3722688"/>
          <p14:tracePt t="373714" x="2214563" y="3694113"/>
          <p14:tracePt t="373733" x="2214563" y="3686175"/>
          <p14:tracePt t="373747" x="2222500" y="3671888"/>
          <p14:tracePt t="373788" x="2222500" y="3657600"/>
          <p14:tracePt t="373796" x="2228850" y="3636963"/>
          <p14:tracePt t="373801" x="2236788" y="3614738"/>
          <p14:tracePt t="373814" x="2265363" y="3594100"/>
          <p14:tracePt t="373831" x="2265363" y="3571875"/>
          <p14:tracePt t="373847" x="2271713" y="3557588"/>
          <p14:tracePt t="373864" x="2271713" y="3551238"/>
          <p14:tracePt t="373881" x="2279650" y="3529013"/>
          <p14:tracePt t="373897" x="2293938" y="3514725"/>
          <p14:tracePt t="373914" x="2300288" y="3500438"/>
          <p14:tracePt t="373930" x="2308225" y="3486150"/>
          <p14:tracePt t="373948" x="2314575" y="3479800"/>
          <p14:tracePt t="373981" x="2322513" y="3451225"/>
          <p14:tracePt t="373981" x="2336800" y="3429000"/>
          <p14:tracePt t="373997" x="2336800" y="3414713"/>
          <p14:tracePt t="374013" x="2343150" y="3408363"/>
          <p14:tracePt t="374229" x="2371725" y="3379788"/>
          <p14:tracePt t="374236" x="2393950" y="3357563"/>
          <p14:tracePt t="374236" x="2408238" y="3357563"/>
          <p14:tracePt t="374252" x="2422525" y="3351213"/>
          <p14:tracePt t="374364" x="2428875" y="3351213"/>
          <p14:tracePt t="374373" x="2451100" y="3351213"/>
          <p14:tracePt t="374381" x="2457450" y="3351213"/>
          <p14:tracePt t="374389" x="2465388" y="3343275"/>
          <p14:tracePt t="374397" x="2486025" y="3343275"/>
          <p14:tracePt t="374414" x="2500313" y="3343275"/>
          <p14:tracePt t="374430" x="2536825" y="3343275"/>
          <p14:tracePt t="374447" x="2565400" y="3343275"/>
          <p14:tracePt t="374463" x="2579688" y="3343275"/>
          <p14:tracePt t="374479" x="2622550" y="3343275"/>
          <p14:tracePt t="374496" x="2665413" y="3343275"/>
          <p14:tracePt t="374514" x="2700338" y="3343275"/>
          <p14:tracePt t="374530" x="2728913" y="3343275"/>
          <p14:tracePt t="374547" x="2743200" y="3343275"/>
          <p14:tracePt t="374563" x="2779713" y="3343275"/>
          <p14:tracePt t="374580" x="2794000" y="3357563"/>
          <p14:tracePt t="374597" x="2822575" y="3371850"/>
          <p14:tracePt t="374614" x="2836863" y="3379788"/>
          <p14:tracePt t="374630" x="2879725" y="3386138"/>
          <p14:tracePt t="374647" x="2914650" y="3408363"/>
          <p14:tracePt t="374663" x="2936875" y="3408363"/>
          <p14:tracePt t="374679" x="2957513" y="3414713"/>
          <p14:tracePt t="374696" x="2986088" y="3414713"/>
          <p14:tracePt t="374712" x="3028950" y="3414713"/>
          <p14:tracePt t="374730" x="3079750" y="3414713"/>
          <p14:tracePt t="374746" x="3136900" y="3414713"/>
          <p14:tracePt t="374763" x="3179763" y="3414713"/>
          <p14:tracePt t="374779" x="3214688" y="3414713"/>
          <p14:tracePt t="374796" x="3228975" y="3414713"/>
          <p14:tracePt t="374836" x="3236913" y="3414713"/>
          <p14:tracePt t="374838" x="3243263" y="3414713"/>
          <p14:tracePt t="374845" x="3257550" y="3414713"/>
          <p14:tracePt t="374862" x="3279775" y="3414713"/>
          <p14:tracePt t="374880" x="3314700" y="3408363"/>
          <p14:tracePt t="374896" x="3328988" y="3408363"/>
          <p14:tracePt t="374933" x="3351213" y="3408363"/>
          <p14:tracePt t="374941" x="3357563" y="3408363"/>
          <p14:tracePt t="374948" x="3394075" y="3394075"/>
          <p14:tracePt t="374963" x="3451225" y="3394075"/>
          <p14:tracePt t="374979" x="3500438" y="3386138"/>
          <p14:tracePt t="374979" x="3529013" y="3386138"/>
          <p14:tracePt t="374997" x="3586163" y="3386138"/>
          <p14:tracePt t="375012" x="3608388" y="3371850"/>
          <p14:tracePt t="375029" x="3643313" y="3365500"/>
          <p14:tracePt t="375045" x="3686175" y="3343275"/>
          <p14:tracePt t="375063" x="3743325" y="3336925"/>
          <p14:tracePt t="375079" x="3779838" y="3322638"/>
          <p14:tracePt t="375096" x="3800475" y="3322638"/>
          <p14:tracePt t="375141" x="3808413" y="3322638"/>
          <p14:tracePt t="375148" x="3822700" y="3314700"/>
          <p14:tracePt t="375165" x="3829050" y="3286125"/>
          <p14:tracePt t="375181" x="3836988" y="3271838"/>
          <p14:tracePt t="375181" x="3843338" y="3265488"/>
          <p14:tracePt t="375196" x="3843338" y="3243263"/>
          <p14:tracePt t="375244" x="3843338" y="3228975"/>
          <p14:tracePt t="375260" x="3836988" y="3228975"/>
          <p14:tracePt t="375268" x="3822700" y="3222625"/>
          <p14:tracePt t="375268" x="3786188" y="3200400"/>
          <p14:tracePt t="375301" x="3771900" y="3194050"/>
          <p14:tracePt t="375308" x="3765550" y="3186113"/>
          <p14:tracePt t="375321" x="3757613" y="3186113"/>
          <p14:tracePt t="375322" x="3751263" y="3179763"/>
          <p14:tracePt t="375328" x="3714750" y="3179763"/>
          <p14:tracePt t="375345" x="3694113" y="3165475"/>
          <p14:tracePt t="375362" x="3679825" y="3165475"/>
          <p14:tracePt t="375379" x="3657600" y="3165475"/>
          <p14:tracePt t="375395" x="3643313" y="3165475"/>
          <p14:tracePt t="375412" x="3608388" y="3151188"/>
          <p14:tracePt t="375429" x="3594100" y="3151188"/>
          <p14:tracePt t="375445" x="3551238" y="3143250"/>
          <p14:tracePt t="375462" x="3522663" y="3143250"/>
          <p14:tracePt t="375478" x="3486150" y="3143250"/>
          <p14:tracePt t="375496" x="3443288" y="3143250"/>
          <p14:tracePt t="375513" x="3408363" y="3143250"/>
          <p14:tracePt t="375529" x="3386138" y="3143250"/>
          <p14:tracePt t="375546" x="3343275" y="3143250"/>
          <p14:tracePt t="375562" x="3314700" y="3143250"/>
          <p14:tracePt t="375579" x="3271838" y="3143250"/>
          <p14:tracePt t="375596" x="3222625" y="3143250"/>
          <p14:tracePt t="375612" x="3171825" y="3143250"/>
          <p14:tracePt t="375630" x="3128963" y="3143250"/>
          <p14:tracePt t="375645" x="3108325" y="3143250"/>
          <p14:tracePt t="375662" x="3094038" y="3143250"/>
          <p14:tracePt t="375678" x="3071813" y="3143250"/>
          <p14:tracePt t="375695" x="3036888" y="3143250"/>
          <p14:tracePt t="375712" x="3028950" y="3143250"/>
          <p14:tracePt t="375729" x="3014663" y="3143250"/>
          <p14:tracePt t="375745" x="3000375" y="3143250"/>
          <p14:tracePt t="375762" x="2994025" y="3143250"/>
          <p14:tracePt t="375778" x="2979738" y="3143250"/>
          <p14:tracePt t="375794" x="2965450" y="3143250"/>
          <p14:tracePt t="375811" x="2957513" y="3143250"/>
          <p14:tracePt t="375852" x="2943225" y="3128963"/>
          <p14:tracePt t="375868" x="2936875" y="3122613"/>
          <p14:tracePt t="375884" x="2936875" y="3114675"/>
          <p14:tracePt t="375892" x="2936875" y="3108325"/>
          <p14:tracePt t="375901" x="2914650" y="3065463"/>
          <p14:tracePt t="375915" x="2900363" y="3022600"/>
          <p14:tracePt t="375928" x="2886075" y="2986088"/>
          <p14:tracePt t="375945" x="2865438" y="2951163"/>
          <p14:tracePt t="375961" x="2843213" y="2908300"/>
          <p14:tracePt t="375977" x="2828925" y="2894013"/>
          <p14:tracePt t="375995" x="2822575" y="2886075"/>
          <p14:tracePt t="376011" x="2808288" y="2857500"/>
          <p14:tracePt t="376011" x="2794000" y="2843213"/>
          <p14:tracePt t="376028" x="2779713" y="2828925"/>
          <p14:tracePt t="376076" x="2771775" y="2808288"/>
          <p14:tracePt t="376084" x="2757488" y="2794000"/>
          <p14:tracePt t="376100" x="2757488" y="2786063"/>
          <p14:tracePt t="376107" x="2757488" y="2779713"/>
          <p14:tracePt t="376110" x="2757488" y="2736850"/>
          <p14:tracePt t="376127" x="2757488" y="2700338"/>
          <p14:tracePt t="376146" x="2757488" y="2671763"/>
          <p14:tracePt t="376161" x="2757488" y="2657475"/>
          <p14:tracePt t="376178" x="2757488" y="2628900"/>
          <p14:tracePt t="376194" x="2757488" y="2614613"/>
          <p14:tracePt t="376211" x="2757488" y="2608263"/>
          <p14:tracePt t="376228" x="2757488" y="2593975"/>
          <p14:tracePt t="376396" x="2757488" y="2608263"/>
          <p14:tracePt t="376468" x="2757488" y="2586038"/>
          <p14:tracePt t="376472" x="2757488" y="2571750"/>
          <p14:tracePt t="376482" x="2757488" y="2536825"/>
          <p14:tracePt t="376493" x="2757488" y="2508250"/>
          <p14:tracePt t="376510" x="2757488" y="2493963"/>
          <p14:tracePt t="376527" x="2757488" y="2486025"/>
          <p14:tracePt t="376544" x="2743200" y="2451100"/>
          <p14:tracePt t="376560" x="2736850" y="2443163"/>
          <p14:tracePt t="376621" x="2728913" y="2436813"/>
          <p14:tracePt t="376629" x="2714625" y="2436813"/>
          <p14:tracePt t="376629" x="2708275" y="2436813"/>
          <p14:tracePt t="376643" x="2657475" y="2528888"/>
          <p14:tracePt t="376661" x="2651125" y="2608263"/>
          <p14:tracePt t="376679" x="2636838" y="2700338"/>
          <p14:tracePt t="376693" x="2628900" y="2786063"/>
          <p14:tracePt t="376710" x="2628900" y="2857500"/>
          <p14:tracePt t="376727" x="2628900" y="2928938"/>
          <p14:tracePt t="376744" x="2628900" y="2979738"/>
          <p14:tracePt t="376760" x="2628900" y="3036888"/>
          <p14:tracePt t="376777" x="2628900" y="3057525"/>
          <p14:tracePt t="376793" x="2628900" y="3094038"/>
          <p14:tracePt t="376810" x="2608263" y="3122613"/>
          <p14:tracePt t="376826" x="2600325" y="3157538"/>
          <p14:tracePt t="376844" x="2600325" y="3171825"/>
          <p14:tracePt t="376859" x="2600325" y="3194050"/>
          <p14:tracePt t="376876" x="2600325" y="3200400"/>
          <p14:tracePt t="376893" x="2593975" y="3222625"/>
          <p14:tracePt t="376910" x="2593975" y="3236913"/>
          <p14:tracePt t="376927" x="2593975" y="3251200"/>
          <p14:tracePt t="376943" x="2593975" y="3279775"/>
          <p14:tracePt t="376960" x="2593975" y="3286125"/>
          <p14:tracePt t="376976" x="2593975" y="3294063"/>
          <p14:tracePt t="377020" x="2593975" y="3300413"/>
          <p14:tracePt t="377036" x="2600325" y="3300413"/>
          <p14:tracePt t="377052" x="2614613" y="3300413"/>
          <p14:tracePt t="377060" x="2636838" y="3300413"/>
          <p14:tracePt t="377068" x="2679700" y="3300413"/>
          <p14:tracePt t="377077" x="2736850" y="3300413"/>
          <p14:tracePt t="377093" x="2786063" y="3300413"/>
          <p14:tracePt t="377110" x="2843213" y="3300413"/>
          <p14:tracePt t="377126" x="2908300" y="3300413"/>
          <p14:tracePt t="377144" x="2965450" y="3300413"/>
          <p14:tracePt t="377159" x="3022600" y="3271838"/>
          <p14:tracePt t="377175" x="3065463" y="3265488"/>
          <p14:tracePt t="377193" x="3100388" y="3265488"/>
          <p14:tracePt t="377209" x="3114675" y="3265488"/>
          <p14:tracePt t="377227" x="3136900" y="3257550"/>
          <p14:tracePt t="377243" x="3171825" y="3236913"/>
          <p14:tracePt t="377260" x="3214688" y="3228975"/>
          <p14:tracePt t="377276" x="3279775" y="3228975"/>
          <p14:tracePt t="377293" x="3336925" y="3222625"/>
          <p14:tracePt t="377309" x="3422650" y="3208338"/>
          <p14:tracePt t="377326" x="3522663" y="3186113"/>
          <p14:tracePt t="377343" x="3594100" y="3179763"/>
          <p14:tracePt t="377359" x="3657600" y="3179763"/>
          <p14:tracePt t="377376" x="3679825" y="3179763"/>
          <p14:tracePt t="377484" x="3657600" y="3186113"/>
          <p14:tracePt t="377493" x="3600450" y="3208338"/>
          <p14:tracePt t="377500" x="3514725" y="3243263"/>
          <p14:tracePt t="377513" x="3451225" y="3257550"/>
          <p14:tracePt t="377525" x="3371850" y="3257550"/>
          <p14:tracePt t="377542" x="3294063" y="3257550"/>
          <p14:tracePt t="377559" x="3208338" y="3257550"/>
          <p14:tracePt t="377576" x="3100388" y="3257550"/>
          <p14:tracePt t="377593" x="2994025" y="3257550"/>
          <p14:tracePt t="377609" x="2886075" y="3257550"/>
          <p14:tracePt t="377625" x="2808288" y="3257550"/>
          <p14:tracePt t="377642" x="2765425" y="3257550"/>
          <p14:tracePt t="377659" x="2757488" y="3257550"/>
          <p14:tracePt t="377675" x="2743200" y="3265488"/>
          <p14:tracePt t="377748" x="2757488" y="3265488"/>
          <p14:tracePt t="377759" x="2794000" y="3265488"/>
          <p14:tracePt t="377764" x="2900363" y="3265488"/>
          <p14:tracePt t="377775" x="3036888" y="3265488"/>
          <p14:tracePt t="377791" x="3208338" y="3265488"/>
          <p14:tracePt t="377808" x="3322638" y="3265488"/>
          <p14:tracePt t="377825" x="3365500" y="3265488"/>
          <p14:tracePt t="377841" x="3371850" y="3265488"/>
          <p14:tracePt t="377916" x="3357563" y="3265488"/>
          <p14:tracePt t="377923" x="3286125" y="3265488"/>
          <p14:tracePt t="377933" x="3236913" y="3265488"/>
          <p14:tracePt t="377934" x="3186113" y="3265488"/>
          <p14:tracePt t="377941" x="3079750" y="3265488"/>
          <p14:tracePt t="377959" x="3014663" y="3265488"/>
          <p14:tracePt t="377975" x="2965450" y="3265488"/>
          <p14:tracePt t="377992" x="2922588" y="3265488"/>
          <p14:tracePt t="378009" x="2900363" y="3265488"/>
          <p14:tracePt t="378101" x="2908300" y="3265488"/>
          <p14:tracePt t="378221" x="2900363" y="3265488"/>
          <p14:tracePt t="378228" x="2851150" y="3265488"/>
          <p14:tracePt t="378236" x="2808288" y="3271838"/>
          <p14:tracePt t="378244" x="2728913" y="3286125"/>
          <p14:tracePt t="378258" x="2665413" y="3286125"/>
          <p14:tracePt t="378274" x="2643188" y="3286125"/>
          <p14:tracePt t="378291" x="2614613" y="3271838"/>
          <p14:tracePt t="378291" x="2600325" y="3265488"/>
          <p14:tracePt t="378308" x="2551113" y="3222625"/>
          <p14:tracePt t="378325" x="2493963" y="3171825"/>
          <p14:tracePt t="378340" x="2451100" y="3122613"/>
          <p14:tracePt t="378358" x="2414588" y="3065463"/>
          <p14:tracePt t="378375" x="2400300" y="3043238"/>
          <p14:tracePt t="378390" x="2393950" y="3000375"/>
          <p14:tracePt t="378408" x="2379663" y="2965450"/>
          <p14:tracePt t="378424" x="2371725" y="2928938"/>
          <p14:tracePt t="378442" x="2371725" y="2894013"/>
          <p14:tracePt t="378458" x="2371725" y="2871788"/>
          <p14:tracePt t="378474" x="2371725" y="2828925"/>
          <p14:tracePt t="378491" x="2371725" y="2800350"/>
          <p14:tracePt t="378508" x="2371725" y="2765425"/>
          <p14:tracePt t="378508" x="2386013" y="2751138"/>
          <p14:tracePt t="378525" x="2422525" y="2700338"/>
          <p14:tracePt t="378541" x="2451100" y="2679700"/>
          <p14:tracePt t="378558" x="2479675" y="2665413"/>
          <p14:tracePt t="378574" x="2514600" y="2636838"/>
          <p14:tracePt t="378591" x="2536825" y="2622550"/>
          <p14:tracePt t="378607" x="2565400" y="2608263"/>
          <p14:tracePt t="378624" x="2579688" y="2593975"/>
          <p14:tracePt t="378641" x="2586038" y="2586038"/>
          <p14:tracePt t="378658" x="2608263" y="2571750"/>
          <p14:tracePt t="378692" x="2622550" y="2565400"/>
          <p14:tracePt t="378693" x="2643188" y="2551113"/>
          <p14:tracePt t="378707" x="2657475" y="2528888"/>
          <p14:tracePt t="378724" x="2686050" y="2514600"/>
          <p14:tracePt t="378741" x="2693988" y="2508250"/>
          <p14:tracePt t="378756" x="2708275" y="2500313"/>
          <p14:tracePt t="378773" x="2714625" y="2500313"/>
          <p14:tracePt t="378791" x="2736850" y="2493963"/>
          <p14:tracePt t="378941" x="2714625" y="2493963"/>
          <p14:tracePt t="378948" x="2679700" y="2500313"/>
          <p14:tracePt t="378956" x="2651125" y="2508250"/>
          <p14:tracePt t="378960" x="2628900" y="2514600"/>
          <p14:tracePt t="378973" x="2622550" y="2514600"/>
          <p14:tracePt t="379084" x="2643188" y="2508250"/>
          <p14:tracePt t="379092" x="2671763" y="2508250"/>
          <p14:tracePt t="379100" x="2679700" y="2508250"/>
          <p14:tracePt t="379109" x="2686050" y="2500313"/>
          <p14:tracePt t="379188" x="2679700" y="2500313"/>
          <p14:tracePt t="379197" x="2657475" y="2508250"/>
          <p14:tracePt t="379205" x="2643188" y="2514600"/>
          <p14:tracePt t="379292" x="2671763" y="2514600"/>
          <p14:tracePt t="379300" x="2679700" y="2514600"/>
          <p14:tracePt t="379308" x="2686050" y="2514600"/>
          <p14:tracePt t="379388" x="2693988" y="2514600"/>
          <p14:tracePt t="379404" x="2693988" y="2528888"/>
          <p14:tracePt t="379406" x="2686050" y="2551113"/>
          <p14:tracePt t="379428" x="2671763" y="2565400"/>
          <p14:tracePt t="379460" x="2665413" y="2571750"/>
          <p14:tracePt t="379548" x="2671763" y="2565400"/>
          <p14:tracePt t="381428" x="2671763" y="2557463"/>
          <p14:tracePt t="381436" x="2665413" y="2557463"/>
          <p14:tracePt t="381442" x="2657475" y="2565400"/>
          <p14:tracePt t="381524" x="2651125" y="2571750"/>
          <p14:tracePt t="381532" x="2651125" y="2593975"/>
          <p14:tracePt t="381540" x="2628900" y="2622550"/>
          <p14:tracePt t="381548" x="2622550" y="2628900"/>
          <p14:tracePt t="381556" x="2622550" y="2643188"/>
          <p14:tracePt t="381570" x="2622550" y="2657475"/>
          <p14:tracePt t="381612" x="2622550" y="2671763"/>
          <p14:tracePt t="381620" x="2622550" y="2679700"/>
          <p14:tracePt t="381628" x="2622550" y="2686050"/>
          <p14:tracePt t="381628" x="2622550" y="2693988"/>
          <p14:tracePt t="381637" x="2622550" y="2714625"/>
          <p14:tracePt t="381652" x="2622550" y="2722563"/>
          <p14:tracePt t="381692" x="2622550" y="2728913"/>
          <p14:tracePt t="381756" x="2622550" y="2736850"/>
          <p14:tracePt t="381764" x="2622550" y="2743200"/>
          <p14:tracePt t="381820" x="2622550" y="2751138"/>
          <p14:tracePt t="381828" x="2628900" y="2751138"/>
          <p14:tracePt t="381836" x="2636838" y="2751138"/>
          <p14:tracePt t="381853" x="2651125" y="2751138"/>
          <p14:tracePt t="381856" x="2665413" y="2751138"/>
          <p14:tracePt t="381869" x="2693988" y="2751138"/>
          <p14:tracePt t="381886" x="2708275" y="2751138"/>
          <p14:tracePt t="381903" x="2743200" y="2751138"/>
          <p14:tracePt t="381919" x="2794000" y="2751138"/>
          <p14:tracePt t="381936" x="2822575" y="2751138"/>
          <p14:tracePt t="381952" x="2836863" y="2751138"/>
          <p14:tracePt t="381969" x="2857500" y="2751138"/>
          <p14:tracePt t="381985" x="2865438" y="2751138"/>
          <p14:tracePt t="382002" x="2871788" y="2751138"/>
          <p14:tracePt t="382020" x="2879725" y="2751138"/>
          <p14:tracePt t="382140" x="2857500" y="2751138"/>
          <p14:tracePt t="382148" x="2851150" y="2751138"/>
          <p14:tracePt t="382153" x="2836863" y="2751138"/>
          <p14:tracePt t="382158" x="2828925" y="2751138"/>
          <p14:tracePt t="382168" x="2814638" y="2751138"/>
          <p14:tracePt t="382185" x="2800350" y="2751138"/>
          <p14:tracePt t="382202" x="2794000" y="2751138"/>
          <p14:tracePt t="382219" x="2786063" y="2751138"/>
          <p14:tracePt t="382396" x="2779713" y="2751138"/>
          <p14:tracePt t="382404" x="2765425" y="2751138"/>
          <p14:tracePt t="382421" x="2743200" y="2765425"/>
          <p14:tracePt t="382437" x="2736850" y="2765425"/>
          <p14:tracePt t="382451" x="2714625" y="2771775"/>
          <p14:tracePt t="382453" x="2708275" y="2771775"/>
          <p14:tracePt t="382844" x="2700338" y="2779713"/>
          <p14:tracePt t="382852" x="2700338" y="2794000"/>
          <p14:tracePt t="382858" x="2700338" y="2800350"/>
          <p14:tracePt t="382868" x="2700338" y="2822575"/>
          <p14:tracePt t="382885" x="2700338" y="2843213"/>
          <p14:tracePt t="382902" x="2700338" y="2865438"/>
          <p14:tracePt t="382918" x="2700338" y="2879725"/>
          <p14:tracePt t="382935" x="2700338" y="2886075"/>
          <p14:tracePt t="382951" x="2700338" y="2900363"/>
          <p14:tracePt t="382967" x="2700338" y="2908300"/>
          <p14:tracePt t="382985" x="2700338" y="2914650"/>
          <p14:tracePt t="383001" x="2700338" y="2936875"/>
          <p14:tracePt t="383221" x="2700338" y="2943225"/>
          <p14:tracePt t="383269" x="2708275" y="2943225"/>
          <p14:tracePt t="383276" x="2714625" y="2936875"/>
          <p14:tracePt t="383293" x="2714625" y="2914650"/>
          <p14:tracePt t="383300" x="2714625" y="2908300"/>
          <p14:tracePt t="383304" x="2714625" y="2871788"/>
          <p14:tracePt t="383316" x="2722563" y="2857500"/>
          <p14:tracePt t="383333" x="2728913" y="2822575"/>
          <p14:tracePt t="383351" x="2743200" y="2808288"/>
          <p14:tracePt t="383366" x="2757488" y="2779713"/>
          <p14:tracePt t="383385" x="2757488" y="2771775"/>
          <p14:tracePt t="383400" x="2757488" y="2757488"/>
          <p14:tracePt t="383532" x="2757488" y="2771775"/>
          <p14:tracePt t="383541" x="2751138" y="2794000"/>
          <p14:tracePt t="383548" x="2751138" y="2814638"/>
          <p14:tracePt t="383556" x="2736850" y="2843213"/>
          <p14:tracePt t="383567" x="2728913" y="2879725"/>
          <p14:tracePt t="383583" x="2714625" y="2908300"/>
          <p14:tracePt t="383601" x="2714625" y="2922588"/>
          <p14:tracePt t="383668" x="2714625" y="2928938"/>
          <p14:tracePt t="383708" x="2722563" y="2928938"/>
          <p14:tracePt t="383724" x="2743200" y="2922588"/>
          <p14:tracePt t="383740" x="2743200" y="2914650"/>
          <p14:tracePt t="383848" x="2743200" y="2908300"/>
          <p14:tracePt t="384197" x="2728913" y="2922588"/>
          <p14:tracePt t="384205" x="2714625" y="2936875"/>
          <p14:tracePt t="384216" x="2714625" y="2943225"/>
          <p14:tracePt t="384220" x="2708275" y="2957513"/>
          <p14:tracePt t="384233" x="2693988" y="2994025"/>
          <p14:tracePt t="384249" x="2686050" y="3014663"/>
          <p14:tracePt t="384266" x="2671763" y="3036888"/>
          <p14:tracePt t="384282" x="2671763" y="3065463"/>
          <p14:tracePt t="384300" x="2665413" y="3079750"/>
          <p14:tracePt t="384300" x="2665413" y="3086100"/>
          <p14:tracePt t="384317" x="2665413" y="3128963"/>
          <p14:tracePt t="384333" x="2651125" y="3171825"/>
          <p14:tracePt t="384350" x="2636838" y="3251200"/>
          <p14:tracePt t="384366" x="2600325" y="3328988"/>
          <p14:tracePt t="384383" x="2593975" y="3408363"/>
          <p14:tracePt t="384398" x="2593975" y="3451225"/>
          <p14:tracePt t="384416" x="2593975" y="3465513"/>
          <p14:tracePt t="384433" x="2593975" y="3486150"/>
          <p14:tracePt t="384449" x="2593975" y="3522663"/>
          <p14:tracePt t="384466" x="2593975" y="3565525"/>
          <p14:tracePt t="384482" x="2593975" y="3608388"/>
          <p14:tracePt t="384500" x="2593975" y="3629025"/>
          <p14:tracePt t="384516" x="2593975" y="3651250"/>
          <p14:tracePt t="384516" x="2593975" y="3657600"/>
          <p14:tracePt t="384533" x="2600325" y="3671888"/>
          <p14:tracePt t="384549" x="2608263" y="3679825"/>
          <p14:tracePt t="384565" x="2608263" y="3686175"/>
          <p14:tracePt t="384582" x="2614613" y="3700463"/>
          <p14:tracePt t="384629" x="2643188" y="3700463"/>
          <p14:tracePt t="384639" x="2651125" y="3700463"/>
          <p14:tracePt t="384640" x="2657475" y="3700463"/>
          <p14:tracePt t="384648" x="2679700" y="3700463"/>
          <p14:tracePt t="384665" x="2708275" y="3694113"/>
          <p14:tracePt t="384682" x="2714625" y="3686175"/>
          <p14:tracePt t="384698" x="2728913" y="3651250"/>
          <p14:tracePt t="384715" x="2728913" y="3643313"/>
          <p14:tracePt t="384732" x="2736850" y="3614738"/>
          <p14:tracePt t="384828" x="2736850" y="3608388"/>
          <p14:tracePt t="384844" x="2736850" y="3594100"/>
          <p14:tracePt t="384860" x="2743200" y="3586163"/>
          <p14:tracePt t="385532" x="2736850" y="3579813"/>
          <p14:tracePt t="385540" x="2728913" y="3579813"/>
          <p14:tracePt t="385548" x="2722563" y="3579813"/>
          <p14:tracePt t="385556" x="2708275" y="3557588"/>
          <p14:tracePt t="385564" x="2636838" y="3471863"/>
          <p14:tracePt t="385581" x="2593975" y="3408363"/>
          <p14:tracePt t="385597" x="2579688" y="3371850"/>
          <p14:tracePt t="385614" x="2571750" y="3328988"/>
          <p14:tracePt t="385631" x="2551113" y="3286125"/>
          <p14:tracePt t="385647" x="2551113" y="3243263"/>
          <p14:tracePt t="385664" x="2543175" y="3200400"/>
          <p14:tracePt t="385680" x="2543175" y="3165475"/>
          <p14:tracePt t="385697" x="2543175" y="3108325"/>
          <p14:tracePt t="385713" x="2543175" y="3043238"/>
          <p14:tracePt t="385731" x="2543175" y="2986088"/>
          <p14:tracePt t="385747" x="2543175" y="2943225"/>
          <p14:tracePt t="385747" x="2551113" y="2936875"/>
          <p14:tracePt t="385781" x="2551113" y="2928938"/>
          <p14:tracePt t="385781" x="2557463" y="2914650"/>
          <p14:tracePt t="385797" x="2586038" y="2886075"/>
          <p14:tracePt t="385813" x="2600325" y="2879725"/>
          <p14:tracePt t="385831" x="2651125" y="2865438"/>
          <p14:tracePt t="385847" x="2671763" y="2843213"/>
          <p14:tracePt t="385864" x="2686050" y="2836863"/>
          <p14:tracePt t="385880" x="2708275" y="2814638"/>
          <p14:tracePt t="385896" x="2714625" y="2808288"/>
          <p14:tracePt t="385913" x="2722563" y="2800350"/>
          <p14:tracePt t="386069" x="2736850" y="2800350"/>
          <p14:tracePt t="386076" x="2728913" y="2808288"/>
          <p14:tracePt t="386084" x="2714625" y="2822575"/>
          <p14:tracePt t="386090" x="2708275" y="2828925"/>
          <p14:tracePt t="386096" x="2700338" y="2851150"/>
          <p14:tracePt t="386114" x="2686050" y="2879725"/>
          <p14:tracePt t="386131" x="2671763" y="2900363"/>
          <p14:tracePt t="386146" x="2665413" y="2951163"/>
          <p14:tracePt t="386164" x="2628900" y="3022600"/>
          <p14:tracePt t="386180" x="2579688" y="3122613"/>
          <p14:tracePt t="386197" x="2571750" y="3179763"/>
          <p14:tracePt t="386213" x="2543175" y="3222625"/>
          <p14:tracePt t="386229" x="2514600" y="3271838"/>
          <p14:tracePt t="386247" x="2514600" y="3286125"/>
          <p14:tracePt t="386263" x="2508250" y="3308350"/>
          <p14:tracePt t="386280" x="2508250" y="3322638"/>
          <p14:tracePt t="386296" x="2508250" y="3336925"/>
          <p14:tracePt t="386313" x="2508250" y="3343275"/>
          <p14:tracePt t="386330" x="2508250" y="3357563"/>
          <p14:tracePt t="386346" x="2508250" y="3386138"/>
          <p14:tracePt t="386363" x="2508250" y="3414713"/>
          <p14:tracePt t="386379" x="2514600" y="3443288"/>
          <p14:tracePt t="386397" x="2522538" y="3457575"/>
          <p14:tracePt t="386412" x="2536825" y="3479800"/>
          <p14:tracePt t="386430" x="2571750" y="3486150"/>
          <p14:tracePt t="386446" x="2586038" y="3500438"/>
          <p14:tracePt t="386463" x="2600325" y="3508375"/>
          <p14:tracePt t="386479" x="2614613" y="3508375"/>
          <p14:tracePt t="386496" x="2628900" y="3514725"/>
          <p14:tracePt t="386512" x="2643188" y="3522663"/>
          <p14:tracePt t="386529" x="2657475" y="3536950"/>
          <p14:tracePt t="386565" x="2665413" y="3543300"/>
          <p14:tracePt t="386580" x="2671763" y="3551238"/>
          <p14:tracePt t="386596" x="2679700" y="3551238"/>
          <p14:tracePt t="386620" x="2686050" y="3551238"/>
          <p14:tracePt t="386636" x="2693988" y="3551238"/>
          <p14:tracePt t="386644" x="2708275" y="3551238"/>
          <p14:tracePt t="386650" x="2714625" y="3565525"/>
          <p14:tracePt t="386700" x="2722563" y="3565525"/>
          <p14:tracePt t="386733" x="2728913" y="3565525"/>
          <p14:tracePt t="386741" x="2743200" y="3579813"/>
          <p14:tracePt t="386749" x="2757488" y="3579813"/>
          <p14:tracePt t="386749" x="2765425" y="3586163"/>
          <p14:tracePt t="386765" x="2771775" y="3594100"/>
          <p14:tracePt t="386797" x="2779713" y="3600450"/>
          <p14:tracePt t="386804" x="2786063" y="3600450"/>
          <p14:tracePt t="386876" x="2794000" y="3608388"/>
          <p14:tracePt t="386916" x="2794000" y="3614738"/>
          <p14:tracePt t="386948" x="2794000" y="3629025"/>
          <p14:tracePt t="387116" x="2779713" y="3636963"/>
          <p14:tracePt t="387149" x="2779713" y="3643313"/>
          <p14:tracePt t="387157" x="2779713" y="3651250"/>
          <p14:tracePt t="387159" x="2771775" y="3657600"/>
          <p14:tracePt t="387213" x="2771775" y="3665538"/>
          <p14:tracePt t="387220" x="2751138" y="3686175"/>
          <p14:tracePt t="387253" x="2743200" y="3700463"/>
          <p14:tracePt t="387260" x="2736850" y="3708400"/>
          <p14:tracePt t="387293" x="2736850" y="3722688"/>
          <p14:tracePt t="387301" x="2728913" y="3729038"/>
          <p14:tracePt t="387309" x="2722563" y="3736975"/>
          <p14:tracePt t="387365" x="2722563" y="3743325"/>
          <p14:tracePt t="387372" x="2722563" y="3765550"/>
          <p14:tracePt t="387389" x="2722563" y="3771900"/>
          <p14:tracePt t="387404" x="2722563" y="3779838"/>
          <p14:tracePt t="387423" x="2722563" y="3786188"/>
          <p14:tracePt t="387429" x="2722563" y="3800475"/>
          <p14:tracePt t="387429" x="2708275" y="3822700"/>
          <p14:tracePt t="387445" x="2700338" y="3857625"/>
          <p14:tracePt t="387462" x="2693988" y="3937000"/>
          <p14:tracePt t="387477" x="2693988" y="3994150"/>
          <p14:tracePt t="387494" x="2671763" y="4037013"/>
          <p14:tracePt t="387511" x="2671763" y="4079875"/>
          <p14:tracePt t="387528" x="2665413" y="4129088"/>
          <p14:tracePt t="387545" x="2665413" y="4143375"/>
          <p14:tracePt t="387561" x="2665413" y="4157663"/>
          <p14:tracePt t="387578" x="2665413" y="4171950"/>
          <p14:tracePt t="387621" x="2665413" y="4179888"/>
          <p14:tracePt t="387629" x="2665413" y="4194175"/>
          <p14:tracePt t="387629" x="2665413" y="4200525"/>
          <p14:tracePt t="387647" x="2665413" y="4214813"/>
          <p14:tracePt t="387661" x="2665413" y="4229100"/>
          <p14:tracePt t="387678" x="2665413" y="4237038"/>
          <p14:tracePt t="387694" x="2665413" y="4243388"/>
          <p14:tracePt t="387852" x="2665413" y="4237038"/>
          <p14:tracePt t="387860" x="2665413" y="4229100"/>
          <p14:tracePt t="387868" x="2665413" y="4200525"/>
          <p14:tracePt t="387878" x="2665413" y="4194175"/>
          <p14:tracePt t="387894" x="2665413" y="4165600"/>
          <p14:tracePt t="387911" x="2671763" y="4157663"/>
          <p14:tracePt t="387948" x="2671763" y="4151313"/>
          <p14:tracePt t="388276" x="2671763" y="4143375"/>
          <p14:tracePt t="388292" x="2657475" y="4137025"/>
          <p14:tracePt t="388300" x="2643188" y="4129088"/>
          <p14:tracePt t="388308" x="2628900" y="4122738"/>
          <p14:tracePt t="388308" x="2622550" y="4114800"/>
          <p14:tracePt t="388327" x="2614613" y="4114800"/>
          <p14:tracePt t="388327" x="2571750" y="4086225"/>
          <p14:tracePt t="388343" x="2557463" y="4071938"/>
          <p14:tracePt t="388360" x="2536825" y="4043363"/>
          <p14:tracePt t="388376" x="2528888" y="4037013"/>
          <p14:tracePt t="388394" x="2508250" y="4014788"/>
          <p14:tracePt t="388410" x="2500313" y="3994150"/>
          <p14:tracePt t="388427" x="2493963" y="3965575"/>
          <p14:tracePt t="388443" x="2486025" y="3929063"/>
          <p14:tracePt t="388461" x="2486025" y="3908425"/>
          <p14:tracePt t="388461" x="2465388" y="3879850"/>
          <p14:tracePt t="388477" x="2465388" y="3836988"/>
          <p14:tracePt t="388494" x="2465388" y="3794125"/>
          <p14:tracePt t="388511" x="2465388" y="3736975"/>
          <p14:tracePt t="388526" x="2479675" y="3679825"/>
          <p14:tracePt t="388544" x="2486025" y="3600450"/>
          <p14:tracePt t="388559" x="2500313" y="3522663"/>
          <p14:tracePt t="388577" x="2508250" y="3457575"/>
          <p14:tracePt t="388592" x="2514600" y="3394075"/>
          <p14:tracePt t="388610" x="2528888" y="3322638"/>
          <p14:tracePt t="388626" x="2536825" y="3300413"/>
          <p14:tracePt t="388643" x="2543175" y="3271838"/>
          <p14:tracePt t="388643" x="2551113" y="3265488"/>
          <p14:tracePt t="388676" x="2557463" y="3257550"/>
          <p14:tracePt t="388676" x="2565400" y="3228975"/>
          <p14:tracePt t="388693" x="2600325" y="3194050"/>
          <p14:tracePt t="388709" x="2628900" y="3151188"/>
          <p14:tracePt t="388726" x="2643188" y="3136900"/>
          <p14:tracePt t="388742" x="2679700" y="3100388"/>
          <p14:tracePt t="388759" x="2686050" y="3094038"/>
          <p14:tracePt t="388776" x="2700338" y="3065463"/>
          <p14:tracePt t="388792" x="2714625" y="3051175"/>
          <p14:tracePt t="388837" x="2722563" y="3043238"/>
          <p14:tracePt t="389069" x="2714625" y="3043238"/>
          <p14:tracePt t="389108" x="2708275" y="3043238"/>
          <p14:tracePt t="389140" x="2708275" y="3051175"/>
          <p14:tracePt t="389149" x="2700338" y="3071813"/>
          <p14:tracePt t="389157" x="2700338" y="3079750"/>
          <p14:tracePt t="389165" x="2700338" y="3108325"/>
          <p14:tracePt t="389175" x="2700338" y="3151188"/>
          <p14:tracePt t="389191" x="2700338" y="3194050"/>
          <p14:tracePt t="389209" x="2679700" y="3236913"/>
          <p14:tracePt t="389225" x="2671763" y="3271838"/>
          <p14:tracePt t="389242" x="2665413" y="3308350"/>
          <p14:tracePt t="389259" x="2657475" y="3328988"/>
          <p14:tracePt t="389275" x="2657475" y="3357563"/>
          <p14:tracePt t="389292" x="2657475" y="3394075"/>
          <p14:tracePt t="389308" x="2636838" y="3436938"/>
          <p14:tracePt t="389326" x="2614613" y="3508375"/>
          <p14:tracePt t="389341" x="2614613" y="3594100"/>
          <p14:tracePt t="389359" x="2614613" y="3651250"/>
          <p14:tracePt t="389375" x="2614613" y="3679825"/>
          <p14:tracePt t="389392" x="2614613" y="3714750"/>
          <p14:tracePt t="389409" x="2614613" y="3729038"/>
          <p14:tracePt t="389425" x="2628900" y="3771900"/>
          <p14:tracePt t="389442" x="2636838" y="3808413"/>
          <p14:tracePt t="389458" x="2636838" y="3851275"/>
          <p14:tracePt t="389475" x="2651125" y="3894138"/>
          <p14:tracePt t="389492" x="2657475" y="3943350"/>
          <p14:tracePt t="389509" x="2657475" y="3965575"/>
          <p14:tracePt t="389525" x="2657475" y="3979863"/>
          <p14:tracePt t="389542" x="2679700" y="4000500"/>
          <p14:tracePt t="389558" x="2686050" y="4057650"/>
          <p14:tracePt t="389575" x="2700338" y="4122738"/>
          <p14:tracePt t="389592" x="2722563" y="4214813"/>
          <p14:tracePt t="389608" x="2728913" y="4257675"/>
          <p14:tracePt t="389625" x="2736850" y="4279900"/>
          <p14:tracePt t="389642" x="2765425" y="4329113"/>
          <p14:tracePt t="389658" x="2765425" y="4343400"/>
          <p14:tracePt t="389675" x="2786063" y="4394200"/>
          <p14:tracePt t="389691" x="2828925" y="4479925"/>
          <p14:tracePt t="389707" x="2965450" y="4694238"/>
          <p14:tracePt t="389725" x="3000375" y="4743450"/>
          <p14:tracePt t="389742" x="3028950" y="4765675"/>
          <p14:tracePt t="389758" x="3036888" y="4772025"/>
          <p14:tracePt t="389805" x="3043238" y="4779963"/>
          <p14:tracePt t="389837" x="3051175" y="4786313"/>
          <p14:tracePt t="389901" x="3057525" y="4779963"/>
          <p14:tracePt t="389908" x="3057525" y="4772025"/>
          <p14:tracePt t="389908" x="3057525" y="4765675"/>
          <p14:tracePt t="389925" x="3057525" y="4743450"/>
          <p14:tracePt t="389925" x="3057525" y="4686300"/>
          <p14:tracePt t="389940" x="3057525" y="4551363"/>
          <p14:tracePt t="389958" x="3057525" y="4394200"/>
          <p14:tracePt t="389974" x="3028950" y="4265613"/>
          <p14:tracePt t="389991" x="3000375" y="4179888"/>
          <p14:tracePt t="390007" x="2957513" y="4079875"/>
          <p14:tracePt t="390024" x="2957513" y="3986213"/>
          <p14:tracePt t="390041" x="2957513" y="3851275"/>
          <p14:tracePt t="390057" x="2957513" y="3708400"/>
          <p14:tracePt t="390074" x="2943225" y="3622675"/>
          <p14:tracePt t="390090" x="2943225" y="3565525"/>
          <p14:tracePt t="390090" x="2943225" y="3536950"/>
          <p14:tracePt t="390109" x="2943225" y="3522663"/>
          <p14:tracePt t="390123" x="2943225" y="3479800"/>
          <p14:tracePt t="390142" x="2943225" y="3457575"/>
          <p14:tracePt t="390158" x="2951163" y="3451225"/>
          <p14:tracePt t="390173" x="2965450" y="3451225"/>
          <p14:tracePt t="390191" x="2994025" y="3451225"/>
          <p14:tracePt t="390207" x="3014663" y="3457575"/>
          <p14:tracePt t="390224" x="3036888" y="3571875"/>
          <p14:tracePt t="390240" x="3043238" y="3679825"/>
          <p14:tracePt t="390257" x="3043238" y="3857625"/>
          <p14:tracePt t="390274" x="2994025" y="3986213"/>
          <p14:tracePt t="390291" x="2922588" y="4108450"/>
          <p14:tracePt t="390307" x="2857500" y="4171950"/>
          <p14:tracePt t="390307" x="2800350" y="4214813"/>
          <p14:tracePt t="390324" x="2757488" y="4237038"/>
          <p14:tracePt t="390341" x="2751138" y="4243388"/>
          <p14:tracePt t="390396" x="2751138" y="4171950"/>
          <p14:tracePt t="390404" x="2708275" y="3971925"/>
          <p14:tracePt t="390413" x="2693988" y="3900488"/>
          <p14:tracePt t="390420" x="2679700" y="3808413"/>
          <p14:tracePt t="390428" x="2628900" y="3665538"/>
          <p14:tracePt t="390440" x="2628900" y="3586163"/>
          <p14:tracePt t="390456" x="2643188" y="3500438"/>
          <p14:tracePt t="390473" x="2708275" y="3429000"/>
          <p14:tracePt t="390490" x="2765425" y="3394075"/>
          <p14:tracePt t="390507" x="2900363" y="3343275"/>
          <p14:tracePt t="390523" x="3028950" y="3343275"/>
          <p14:tracePt t="390540" x="3086100" y="3357563"/>
          <p14:tracePt t="390556" x="3128963" y="3479800"/>
          <p14:tracePt t="390573" x="3128963" y="3671888"/>
          <p14:tracePt t="390590" x="3128963" y="3894138"/>
          <p14:tracePt t="390606" x="3057525" y="4129088"/>
          <p14:tracePt t="390623" x="2957513" y="4265613"/>
          <p14:tracePt t="390640" x="2851150" y="4371975"/>
          <p14:tracePt t="390664" x="2836863" y="4379913"/>
          <p14:tracePt t="390673" x="2814638" y="4386263"/>
          <p14:tracePt t="390732" x="2814638" y="4371975"/>
          <p14:tracePt t="390740" x="2814638" y="4343400"/>
          <p14:tracePt t="390748" x="2828925" y="4314825"/>
          <p14:tracePt t="390756" x="3014663" y="4257675"/>
          <p14:tracePt t="390773" x="3236913" y="4257675"/>
          <p14:tracePt t="390790" x="3443288" y="4257675"/>
          <p14:tracePt t="390807" x="3514725" y="4257675"/>
          <p14:tracePt t="390823" x="3551238" y="4294188"/>
          <p14:tracePt t="390840" x="3571875" y="4379913"/>
          <p14:tracePt t="390856" x="3571875" y="4465638"/>
          <p14:tracePt t="390872" x="3551238" y="4579938"/>
          <p14:tracePt t="390890" x="3494088" y="4729163"/>
          <p14:tracePt t="390906" x="3457575" y="4808538"/>
          <p14:tracePt t="390923" x="3436938" y="4851400"/>
          <p14:tracePt t="390940" x="3465513" y="4872038"/>
          <p14:tracePt t="390956" x="3508375" y="4894263"/>
          <p14:tracePt t="390972" x="3565525" y="4908550"/>
          <p14:tracePt t="390990" x="3643313" y="4943475"/>
          <p14:tracePt t="391006" x="3700463" y="4951413"/>
          <p14:tracePt t="391023" x="3757613" y="4957763"/>
          <p14:tracePt t="391039" x="3765550" y="4965700"/>
          <p14:tracePt t="391056" x="3765550" y="4979988"/>
          <p14:tracePt t="391073" x="3757613" y="5008563"/>
          <p14:tracePt t="391089" x="3686175" y="5037138"/>
          <p14:tracePt t="391107" x="3643313" y="5065713"/>
          <p14:tracePt t="391123" x="3600450" y="5108575"/>
          <p14:tracePt t="391123" x="3600450" y="5114925"/>
          <p14:tracePt t="391140" x="3600450" y="5122863"/>
          <p14:tracePt t="391156" x="3600450" y="5151438"/>
          <p14:tracePt t="391173" x="3657600" y="5186363"/>
          <p14:tracePt t="391190" x="3743325" y="5222875"/>
          <p14:tracePt t="391206" x="3851275" y="5265738"/>
          <p14:tracePt t="391223" x="3900488" y="5294313"/>
          <p14:tracePt t="391239" x="3937000" y="5322888"/>
          <p14:tracePt t="391256" x="3937000" y="5357813"/>
          <p14:tracePt t="391272" x="3937000" y="5380038"/>
          <p14:tracePt t="391289" x="3922713" y="5414963"/>
          <p14:tracePt t="391306" x="3879850" y="5443538"/>
          <p14:tracePt t="391323" x="3836988" y="5451475"/>
          <p14:tracePt t="391338" x="3794125" y="5451475"/>
          <p14:tracePt t="391356" x="3771900" y="5451475"/>
          <p14:tracePt t="391372" x="3765550" y="5457825"/>
          <p14:tracePt t="391428" x="3757613" y="5457825"/>
          <p14:tracePt t="391436" x="3729038" y="5472113"/>
          <p14:tracePt t="391444" x="3714750" y="5486400"/>
          <p14:tracePt t="391452" x="3708400" y="5486400"/>
          <p14:tracePt t="391460" x="3671888" y="5486400"/>
          <p14:tracePt t="391473" x="3665538" y="5494338"/>
          <p14:tracePt t="391488" x="3636963" y="5500688"/>
          <p14:tracePt t="391505" x="3571875" y="5529263"/>
          <p14:tracePt t="391522" x="3471863" y="5572125"/>
          <p14:tracePt t="391538" x="3400425" y="5594350"/>
          <p14:tracePt t="391538" x="3386138" y="5600700"/>
          <p14:tracePt t="391557" x="3357563" y="5622925"/>
          <p14:tracePt t="391573" x="3343275" y="5622925"/>
          <p14:tracePt t="391629" x="3314700" y="5622925"/>
          <p14:tracePt t="391636" x="3286125" y="5600700"/>
          <p14:tracePt t="391644" x="3208338" y="5514975"/>
          <p14:tracePt t="391655" x="3136900" y="5357813"/>
          <p14:tracePt t="391672" x="3094038" y="5151438"/>
          <p14:tracePt t="391688" x="3057525" y="4922838"/>
          <p14:tracePt t="391706" x="3057525" y="4643438"/>
          <p14:tracePt t="391722" x="3057525" y="4437063"/>
          <p14:tracePt t="391741" x="3057525" y="4408488"/>
          <p14:tracePt t="391755" x="3057525" y="4365625"/>
          <p14:tracePt t="391772" x="3051175" y="4294188"/>
          <p14:tracePt t="391788" x="3022600" y="4237038"/>
          <p14:tracePt t="391805" x="2994025" y="4179888"/>
          <p14:tracePt t="391822" x="2922588" y="4071938"/>
          <p14:tracePt t="391839" x="2822575" y="3965575"/>
          <p14:tracePt t="391855" x="2722563" y="3829050"/>
          <p14:tracePt t="391871" x="2628900" y="3736975"/>
          <p14:tracePt t="391888" x="2593975" y="3679825"/>
          <p14:tracePt t="391904" x="2571750" y="3622675"/>
          <p14:tracePt t="391921" x="2551113" y="3571875"/>
          <p14:tracePt t="391937" x="2551113" y="3514725"/>
          <p14:tracePt t="391955" x="2543175" y="3451225"/>
          <p14:tracePt t="391971" x="2543175" y="3429000"/>
          <p14:tracePt t="391988" x="2536825" y="3408363"/>
          <p14:tracePt t="392005" x="2536825" y="3400425"/>
          <p14:tracePt t="392021" x="2536825" y="3357563"/>
          <p14:tracePt t="392038" x="2536825" y="3328988"/>
          <p14:tracePt t="392055" x="2536825" y="3308350"/>
          <p14:tracePt t="392072" x="2536825" y="3279775"/>
          <p14:tracePt t="392088" x="2536825" y="3265488"/>
          <p14:tracePt t="392105" x="2536825" y="3236913"/>
          <p14:tracePt t="392121" x="2536825" y="3200400"/>
          <p14:tracePt t="392138" x="2522538" y="3165475"/>
          <p14:tracePt t="392155" x="2522538" y="3151188"/>
          <p14:tracePt t="392170" x="2522538" y="3122613"/>
          <p14:tracePt t="392170" x="2522538" y="3114675"/>
          <p14:tracePt t="392189" x="2522538" y="3071813"/>
          <p14:tracePt t="392204" x="2522538" y="3014663"/>
          <p14:tracePt t="392221" x="2522538" y="2957513"/>
          <p14:tracePt t="392238" x="2522538" y="2914650"/>
          <p14:tracePt t="392254" x="2514600" y="2886075"/>
          <p14:tracePt t="392270" x="2514600" y="2857500"/>
          <p14:tracePt t="392287" x="2500313" y="2836863"/>
          <p14:tracePt t="392304" x="2493963" y="2822575"/>
          <p14:tracePt t="392321" x="2493963" y="2786063"/>
          <p14:tracePt t="392338" x="2479675" y="2765425"/>
          <p14:tracePt t="392380" x="2479675" y="2757488"/>
          <p14:tracePt t="392421" x="2465388" y="2757488"/>
          <p14:tracePt t="392428" x="2457450" y="2779713"/>
          <p14:tracePt t="392436" x="2451100" y="2794000"/>
          <p14:tracePt t="392437" x="2428875" y="2822575"/>
          <p14:tracePt t="392453" x="2408238" y="2886075"/>
          <p14:tracePt t="392470" x="2379663" y="2994025"/>
          <p14:tracePt t="392487" x="2365375" y="3136900"/>
          <p14:tracePt t="392503" x="2351088" y="3279775"/>
          <p14:tracePt t="392521" x="2328863" y="3400425"/>
          <p14:tracePt t="392537" x="2328863" y="3508375"/>
          <p14:tracePt t="392555" x="2328863" y="3600450"/>
          <p14:tracePt t="392571" x="2328863" y="3708400"/>
          <p14:tracePt t="392587" x="2328863" y="3829050"/>
          <p14:tracePt t="392603" x="2308225" y="4043363"/>
          <p14:tracePt t="392621" x="2271713" y="4157663"/>
          <p14:tracePt t="392638" x="2257425" y="4237038"/>
          <p14:tracePt t="392653" x="2251075" y="4329113"/>
          <p14:tracePt t="392671" x="2251075" y="4479925"/>
          <p14:tracePt t="392687" x="2251075" y="4637088"/>
          <p14:tracePt t="392704" x="2251075" y="4743450"/>
          <p14:tracePt t="392720" x="2251075" y="4822825"/>
          <p14:tracePt t="392737" x="2251075" y="4872038"/>
          <p14:tracePt t="392753" x="2251075" y="4929188"/>
          <p14:tracePt t="392771" x="2251075" y="4986338"/>
          <p14:tracePt t="392787" x="2251075" y="5014913"/>
          <p14:tracePt t="392803" x="2251075" y="5100638"/>
          <p14:tracePt t="392821" x="2257425" y="5143500"/>
          <p14:tracePt t="392837" x="2265363" y="5180013"/>
          <p14:tracePt t="392854" x="2271713" y="5200650"/>
          <p14:tracePt t="392870" x="2271713" y="5214938"/>
          <p14:tracePt t="392887" x="2279650" y="5229225"/>
          <p14:tracePt t="392903" x="2293938" y="5265738"/>
          <p14:tracePt t="392997" x="2300288" y="5272088"/>
          <p14:tracePt t="393060" x="2308225" y="5272088"/>
          <p14:tracePt t="393060" x="2336800" y="5272088"/>
          <p14:tracePt t="393077" x="2336800" y="5251450"/>
          <p14:tracePt t="393077" x="2343150" y="5222875"/>
          <p14:tracePt t="393086" x="2343150" y="5172075"/>
          <p14:tracePt t="393103" x="2343150" y="5114925"/>
          <p14:tracePt t="393120" x="2343150" y="5008563"/>
          <p14:tracePt t="393136" x="2365375" y="4886325"/>
          <p14:tracePt t="393154" x="2414588" y="4751388"/>
          <p14:tracePt t="393169" x="2451100" y="4622800"/>
          <p14:tracePt t="393187" x="2465388" y="4565650"/>
          <p14:tracePt t="393202" x="2471738" y="4508500"/>
          <p14:tracePt t="393220" x="2471738" y="4408488"/>
          <p14:tracePt t="393237" x="2493963" y="4279900"/>
          <p14:tracePt t="393253" x="2528888" y="4179888"/>
          <p14:tracePt t="393270" x="2565400" y="4065588"/>
          <p14:tracePt t="393286" x="2571750" y="3979863"/>
          <p14:tracePt t="393302" x="2579688" y="3865563"/>
          <p14:tracePt t="393320" x="2593975" y="3757613"/>
          <p14:tracePt t="393336" x="2622550" y="3671888"/>
          <p14:tracePt t="393352" x="2636838" y="3643313"/>
          <p14:tracePt t="393369" x="2643188" y="3608388"/>
          <p14:tracePt t="393386" x="2643188" y="3594100"/>
          <p14:tracePt t="393403" x="2657475" y="3571875"/>
          <p14:tracePt t="393419" x="2657475" y="3551238"/>
          <p14:tracePt t="393436" x="2657475" y="3543300"/>
          <p14:tracePt t="393630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232788"/>
            <a:ext cx="8281987" cy="584775"/>
          </a:xfrm>
        </p:spPr>
        <p:txBody>
          <a:bodyPr/>
          <a:lstStyle/>
          <a:p>
            <a:r>
              <a:rPr lang="en-AU" sz="3200" dirty="0"/>
              <a:t>Loop Unrolling/Pipeline Scheduling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Pipeline schedule the unrolled loop: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buNone/>
            </a:pPr>
            <a:r>
              <a:rPr lang="en-US" sz="1600"/>
              <a:t>Loop:	fld f0,0(x1)</a:t>
            </a:r>
          </a:p>
          <a:p>
            <a:pPr>
              <a:buNone/>
            </a:pPr>
            <a:r>
              <a:rPr lang="en-US" sz="1600"/>
              <a:t>		fld f6,-8(x1)</a:t>
            </a:r>
          </a:p>
          <a:p>
            <a:pPr>
              <a:buNone/>
            </a:pPr>
            <a:r>
              <a:rPr lang="en-US" sz="1600"/>
              <a:t>		fld f8,-16(x1)</a:t>
            </a:r>
          </a:p>
          <a:p>
            <a:pPr>
              <a:buNone/>
            </a:pPr>
            <a:r>
              <a:rPr lang="en-US" sz="1600"/>
              <a:t>		fld f14,-24(x1)</a:t>
            </a:r>
          </a:p>
          <a:p>
            <a:pPr>
              <a:buNone/>
            </a:pPr>
            <a:r>
              <a:rPr lang="en-US" sz="1600"/>
              <a:t>		fadd.d f4,f0,f2</a:t>
            </a:r>
          </a:p>
          <a:p>
            <a:pPr>
              <a:buNone/>
            </a:pPr>
            <a:r>
              <a:rPr lang="en-US" sz="1600"/>
              <a:t>		fadd.d f8,f6,f2</a:t>
            </a:r>
          </a:p>
          <a:p>
            <a:pPr>
              <a:buNone/>
            </a:pPr>
            <a:r>
              <a:rPr lang="en-US" sz="1600"/>
              <a:t>		fadd.d f12,f0,f2</a:t>
            </a:r>
          </a:p>
          <a:p>
            <a:pPr>
              <a:buNone/>
            </a:pPr>
            <a:r>
              <a:rPr lang="en-US" sz="1600"/>
              <a:t>		fadd.d f16,f14,f2</a:t>
            </a:r>
          </a:p>
          <a:p>
            <a:pPr>
              <a:buNone/>
            </a:pPr>
            <a:r>
              <a:rPr lang="en-US" sz="1600"/>
              <a:t>		fsd f4,0(x1)</a:t>
            </a:r>
          </a:p>
          <a:p>
            <a:pPr>
              <a:buNone/>
            </a:pPr>
            <a:r>
              <a:rPr lang="en-US" sz="1600"/>
              <a:t>		fsd f8,-8(x1)</a:t>
            </a:r>
          </a:p>
          <a:p>
            <a:pPr>
              <a:buNone/>
            </a:pPr>
            <a:r>
              <a:rPr lang="en-US" sz="1600"/>
              <a:t>		fsd f12,-16(x1)</a:t>
            </a:r>
          </a:p>
          <a:p>
            <a:pPr>
              <a:buNone/>
            </a:pPr>
            <a:r>
              <a:rPr lang="en-US" sz="1600"/>
              <a:t>		fsd f16,-24(x1)</a:t>
            </a:r>
          </a:p>
          <a:p>
            <a:pPr>
              <a:buNone/>
            </a:pPr>
            <a:r>
              <a:rPr lang="en-US" sz="1600"/>
              <a:t>		addi x1,x1,-32</a:t>
            </a:r>
          </a:p>
          <a:p>
            <a:pPr>
              <a:buNone/>
            </a:pPr>
            <a:r>
              <a:rPr lang="en-US" sz="1600"/>
              <a:t>		bne x1,x2,Loop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793148" y="984024"/>
            <a:ext cx="233499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Compiler Techniques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48064" y="5157192"/>
            <a:ext cx="3816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Clr>
                <a:srgbClr val="0033CC"/>
              </a:buClr>
              <a:buFont typeface="Wingdings" pitchFamily="2" charset="2"/>
              <a:buChar char="n"/>
            </a:pPr>
            <a:r>
              <a:rPr lang="en-US" sz="2400">
                <a:solidFill>
                  <a:srgbClr val="003399"/>
                </a:solidFill>
                <a:latin typeface="+mn-lt"/>
              </a:rPr>
              <a:t>14 cycles</a:t>
            </a:r>
          </a:p>
          <a:p>
            <a:pPr marL="342900" indent="-342900">
              <a:lnSpc>
                <a:spcPct val="90000"/>
              </a:lnSpc>
              <a:buClr>
                <a:srgbClr val="0033CC"/>
              </a:buClr>
              <a:buFont typeface="Wingdings" pitchFamily="2" charset="2"/>
              <a:buChar char="n"/>
            </a:pPr>
            <a:r>
              <a:rPr lang="en-US" sz="2400">
                <a:solidFill>
                  <a:srgbClr val="003399"/>
                </a:solidFill>
                <a:latin typeface="+mn-lt"/>
              </a:rPr>
              <a:t>3.5 cycles per element</a:t>
            </a:r>
            <a:endParaRPr lang="en-US" sz="2400" dirty="0">
              <a:solidFill>
                <a:srgbClr val="003399"/>
              </a:solidFill>
              <a:latin typeface="+mn-lt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966"/>
    </mc:Choice>
    <mc:Fallback>
      <p:transition spd="slow" advTm="117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98" x="2214563" y="2543175"/>
          <p14:tracePt t="4014" x="2214563" y="2565400"/>
          <p14:tracePt t="4022" x="2214563" y="2579688"/>
          <p14:tracePt t="4024" x="2214563" y="2628900"/>
          <p14:tracePt t="4041" x="2214563" y="2708275"/>
          <p14:tracePt t="4057" x="2214563" y="2786063"/>
          <p14:tracePt t="4075" x="2214563" y="2857500"/>
          <p14:tracePt t="4091" x="2214563" y="2928938"/>
          <p14:tracePt t="4108" x="2214563" y="3000375"/>
          <p14:tracePt t="4124" x="2214563" y="3071813"/>
          <p14:tracePt t="4141" x="2214563" y="3143250"/>
          <p14:tracePt t="4157" x="2236788" y="3200400"/>
          <p14:tracePt t="4230" x="2251075" y="3200400"/>
          <p14:tracePt t="4246" x="2257425" y="3200400"/>
          <p14:tracePt t="4255" x="2257425" y="3165475"/>
          <p14:tracePt t="4262" x="2257425" y="3100388"/>
          <p14:tracePt t="4270" x="2257425" y="3028950"/>
          <p14:tracePt t="4290" x="2257425" y="2857500"/>
          <p14:tracePt t="4291" x="2243138" y="2679700"/>
          <p14:tracePt t="4307" x="2179638" y="2528888"/>
          <p14:tracePt t="4324" x="2143125" y="2428875"/>
          <p14:tracePt t="4341" x="2071688" y="2314575"/>
          <p14:tracePt t="4357" x="1979613" y="2222500"/>
          <p14:tracePt t="4374" x="1943100" y="2185988"/>
          <p14:tracePt t="4391" x="1908175" y="2151063"/>
          <p14:tracePt t="4408" x="1893888" y="2122488"/>
          <p14:tracePt t="4424" x="1885950" y="2100263"/>
          <p14:tracePt t="4441" x="1879600" y="2079625"/>
          <p14:tracePt t="4457" x="1851025" y="2014538"/>
          <p14:tracePt t="4474" x="1828800" y="1971675"/>
          <p14:tracePt t="4490" x="1800225" y="1914525"/>
          <p14:tracePt t="4506" x="1785938" y="1893888"/>
          <p14:tracePt t="4558" x="1779588" y="1885950"/>
          <p14:tracePt t="4566" x="1765300" y="1885950"/>
          <p14:tracePt t="4584" x="1757363" y="1885950"/>
          <p14:tracePt t="4590" x="1751013" y="1885950"/>
          <p14:tracePt t="4592" x="1736725" y="1885950"/>
          <p14:tracePt t="4608" x="1708150" y="1893888"/>
          <p14:tracePt t="4625" x="1700213" y="1908175"/>
          <p14:tracePt t="4641" x="1665288" y="1943100"/>
          <p14:tracePt t="4657" x="1657350" y="1971675"/>
          <p14:tracePt t="4674" x="1628775" y="2028825"/>
          <p14:tracePt t="4690" x="1628775" y="2071688"/>
          <p14:tracePt t="4708" x="1622425" y="2128838"/>
          <p14:tracePt t="4724" x="1622425" y="2193925"/>
          <p14:tracePt t="4741" x="1614488" y="2251075"/>
          <p14:tracePt t="4758" x="1593850" y="2308225"/>
          <p14:tracePt t="4758" x="1593850" y="2351088"/>
          <p14:tracePt t="4775" x="1593850" y="2414588"/>
          <p14:tracePt t="4791" x="1593850" y="2457450"/>
          <p14:tracePt t="4808" x="1593850" y="2493963"/>
          <p14:tracePt t="4825" x="1593850" y="2528888"/>
          <p14:tracePt t="4841" x="1593850" y="2579688"/>
          <p14:tracePt t="4858" x="1608138" y="2657475"/>
          <p14:tracePt t="4874" x="1614488" y="2708275"/>
          <p14:tracePt t="4891" x="1614488" y="2743200"/>
          <p14:tracePt t="4907" x="1636713" y="2771775"/>
          <p14:tracePt t="4924" x="1636713" y="2808288"/>
          <p14:tracePt t="4941" x="1643063" y="2814638"/>
          <p14:tracePt t="4958" x="1651000" y="2836863"/>
          <p14:tracePt t="4974" x="1671638" y="2857500"/>
          <p14:tracePt t="4991" x="1685925" y="2871788"/>
          <p14:tracePt t="5007" x="1693863" y="2886075"/>
          <p14:tracePt t="5024" x="1708150" y="2922588"/>
          <p14:tracePt t="5041" x="1722438" y="2943225"/>
          <p14:tracePt t="5057" x="1751013" y="2951163"/>
          <p14:tracePt t="5075" x="1757363" y="2957513"/>
          <p14:tracePt t="5090" x="1779588" y="2957513"/>
          <p14:tracePt t="5108" x="1785938" y="2957513"/>
          <p14:tracePt t="5124" x="1814513" y="2965450"/>
          <p14:tracePt t="5141" x="1836738" y="2971800"/>
          <p14:tracePt t="5271" x="1836738" y="2979738"/>
          <p14:tracePt t="5280" x="1822450" y="2979738"/>
          <p14:tracePt t="5287" x="1800225" y="2979738"/>
          <p14:tracePt t="5292" x="1779588" y="2979738"/>
          <p14:tracePt t="5307" x="1757363" y="2979738"/>
          <p14:tracePt t="5323" x="1700213" y="2957513"/>
          <p14:tracePt t="5340" x="1657350" y="2886075"/>
          <p14:tracePt t="5356" x="1614488" y="2800350"/>
          <p14:tracePt t="5374" x="1593850" y="2757488"/>
          <p14:tracePt t="5390" x="1579563" y="2636838"/>
          <p14:tracePt t="5407" x="1579563" y="2557463"/>
          <p14:tracePt t="5423" x="1579563" y="2500313"/>
          <p14:tracePt t="5439" x="1579563" y="2471738"/>
          <p14:tracePt t="5456" x="1579563" y="2436813"/>
          <p14:tracePt t="5473" x="1579563" y="2393950"/>
          <p14:tracePt t="5490" x="1614488" y="2336800"/>
          <p14:tracePt t="5506" x="1657350" y="2286000"/>
          <p14:tracePt t="5524" x="1693863" y="2228850"/>
          <p14:tracePt t="5539" x="1722438" y="2185988"/>
          <p14:tracePt t="5557" x="1757363" y="2136775"/>
          <p14:tracePt t="5573" x="1785938" y="2114550"/>
          <p14:tracePt t="5591" x="1800225" y="2100263"/>
          <p14:tracePt t="5607" x="1828800" y="2079625"/>
          <p14:tracePt t="5624" x="1865313" y="2065338"/>
          <p14:tracePt t="5640" x="1893888" y="2057400"/>
          <p14:tracePt t="5656" x="1965325" y="2043113"/>
          <p14:tracePt t="5674" x="2028825" y="2036763"/>
          <p14:tracePt t="5689" x="2108200" y="2036763"/>
          <p14:tracePt t="5707" x="2236788" y="2000250"/>
          <p14:tracePt t="5723" x="2271713" y="2000250"/>
          <p14:tracePt t="5740" x="2314575" y="1993900"/>
          <p14:tracePt t="5756" x="2357438" y="1993900"/>
          <p14:tracePt t="5773" x="2393950" y="1985963"/>
          <p14:tracePt t="5790" x="2408238" y="1985963"/>
          <p14:tracePt t="5806" x="2479675" y="1985963"/>
          <p14:tracePt t="5823" x="2522538" y="1985963"/>
          <p14:tracePt t="5840" x="2579688" y="1985963"/>
          <p14:tracePt t="5857" x="2657475" y="2014538"/>
          <p14:tracePt t="5873" x="2722563" y="2036763"/>
          <p14:tracePt t="5889" x="2786063" y="2079625"/>
          <p14:tracePt t="5906" x="2843213" y="2108200"/>
          <p14:tracePt t="5923" x="2914650" y="2165350"/>
          <p14:tracePt t="5940" x="2971800" y="2208213"/>
          <p14:tracePt t="5956" x="3051175" y="2279650"/>
          <p14:tracePt t="5973" x="3143250" y="2400300"/>
          <p14:tracePt t="5989" x="3222625" y="2479675"/>
          <p14:tracePt t="6006" x="3322638" y="2600325"/>
          <p14:tracePt t="6025" x="3357563" y="2636838"/>
          <p14:tracePt t="6039" x="3357563" y="2693988"/>
          <p14:tracePt t="6055" x="3357563" y="2757488"/>
          <p14:tracePt t="6073" x="3357563" y="2836863"/>
          <p14:tracePt t="6089" x="3343275" y="2886075"/>
          <p14:tracePt t="6106" x="3308350" y="2965450"/>
          <p14:tracePt t="6123" x="3271838" y="3000375"/>
          <p14:tracePt t="6139" x="3222625" y="3028950"/>
          <p14:tracePt t="6156" x="3165475" y="3043238"/>
          <p14:tracePt t="6172" x="3100388" y="3057525"/>
          <p14:tracePt t="6190" x="2986088" y="3086100"/>
          <p14:tracePt t="6206" x="2871788" y="3108325"/>
          <p14:tracePt t="6222" x="2728913" y="3108325"/>
          <p14:tracePt t="6240" x="2671763" y="3108325"/>
          <p14:tracePt t="6255" x="2593975" y="3108325"/>
          <p14:tracePt t="6272" x="2528888" y="3108325"/>
          <p14:tracePt t="6289" x="2414588" y="3136900"/>
          <p14:tracePt t="6305" x="2308225" y="3157538"/>
          <p14:tracePt t="6322" x="2228850" y="3157538"/>
          <p14:tracePt t="6339" x="2122488" y="3165475"/>
          <p14:tracePt t="6356" x="2008188" y="3194050"/>
          <p14:tracePt t="6372" x="1951038" y="3200400"/>
          <p14:tracePt t="6388" x="1908175" y="3200400"/>
          <p14:tracePt t="6406" x="1865313" y="3200400"/>
          <p14:tracePt t="6422" x="1785938" y="3208338"/>
          <p14:tracePt t="6439" x="1736725" y="3208338"/>
          <p14:tracePt t="6455" x="1708150" y="3208338"/>
          <p14:tracePt t="6472" x="1693863" y="3208338"/>
          <p14:tracePt t="6489" x="1657350" y="3194050"/>
          <p14:tracePt t="6505" x="1636713" y="3157538"/>
          <p14:tracePt t="6522" x="1593850" y="3086100"/>
          <p14:tracePt t="6538" x="1550988" y="3000375"/>
          <p14:tracePt t="6556" x="1528763" y="2879725"/>
          <p14:tracePt t="6571" x="1500188" y="2751138"/>
          <p14:tracePt t="6589" x="1500188" y="2579688"/>
          <p14:tracePt t="6606" x="1500188" y="2457450"/>
          <p14:tracePt t="6622" x="1500188" y="2328863"/>
          <p14:tracePt t="6622" x="1500188" y="2265363"/>
          <p14:tracePt t="6640" x="1493838" y="2236788"/>
          <p14:tracePt t="6655" x="1479550" y="2122488"/>
          <p14:tracePt t="6672" x="1479550" y="2065338"/>
          <p14:tracePt t="6688" x="1479550" y="2008188"/>
          <p14:tracePt t="6705" x="1514475" y="1951038"/>
          <p14:tracePt t="6721" x="1528763" y="1914525"/>
          <p14:tracePt t="6738" x="1543050" y="1893888"/>
          <p14:tracePt t="6755" x="1550988" y="1885950"/>
          <p14:tracePt t="6771" x="1565275" y="1865313"/>
          <p14:tracePt t="6789" x="1593850" y="1836738"/>
          <p14:tracePt t="6805" x="1622425" y="1822450"/>
          <p14:tracePt t="6821" x="1651000" y="1800225"/>
          <p14:tracePt t="6838" x="1722438" y="1800225"/>
          <p14:tracePt t="6838" x="1757363" y="1800225"/>
          <p14:tracePt t="6855" x="1865313" y="1800225"/>
          <p14:tracePt t="6872" x="1965325" y="1800225"/>
          <p14:tracePt t="6889" x="2093913" y="1800225"/>
          <p14:tracePt t="6905" x="2200275" y="1800225"/>
          <p14:tracePt t="6922" x="2300288" y="1800225"/>
          <p14:tracePt t="6938" x="2428875" y="1828800"/>
          <p14:tracePt t="6955" x="2543175" y="1865313"/>
          <p14:tracePt t="6972" x="2628900" y="1879600"/>
          <p14:tracePt t="6987" x="2671763" y="1879600"/>
          <p14:tracePt t="7004" x="2686050" y="1879600"/>
          <p14:tracePt t="7021" x="2714625" y="1879600"/>
          <p14:tracePt t="7038" x="2736850" y="1885950"/>
          <p14:tracePt t="7054" x="2765425" y="1885950"/>
          <p14:tracePt t="7072" x="2786063" y="1893888"/>
          <p14:tracePt t="7119" x="2794000" y="1900238"/>
          <p14:tracePt t="7136" x="2800350" y="1900238"/>
          <p14:tracePt t="7143" x="2814638" y="1908175"/>
          <p14:tracePt t="7149" x="2822575" y="1914525"/>
          <p14:tracePt t="7156" x="2843213" y="1951038"/>
          <p14:tracePt t="7171" x="2851150" y="1993900"/>
          <p14:tracePt t="7188" x="2894013" y="2065338"/>
          <p14:tracePt t="7204" x="2900363" y="2128838"/>
          <p14:tracePt t="7221" x="2928938" y="2200275"/>
          <p14:tracePt t="7238" x="2943225" y="2279650"/>
          <p14:tracePt t="7254" x="2951163" y="2371725"/>
          <p14:tracePt t="7272" x="2957513" y="2436813"/>
          <p14:tracePt t="7288" x="2965450" y="2479675"/>
          <p14:tracePt t="7304" x="2979738" y="2551113"/>
          <p14:tracePt t="7320" x="2986088" y="2608263"/>
          <p14:tracePt t="7338" x="2986088" y="2657475"/>
          <p14:tracePt t="7353" x="2994025" y="2708275"/>
          <p14:tracePt t="7371" x="2994025" y="2743200"/>
          <p14:tracePt t="7387" x="2994025" y="2771775"/>
          <p14:tracePt t="7404" x="2994025" y="2794000"/>
          <p14:tracePt t="7421" x="2965450" y="2843213"/>
          <p14:tracePt t="7437" x="2951163" y="2865438"/>
          <p14:tracePt t="7454" x="2928938" y="2886075"/>
          <p14:tracePt t="7470" x="2908300" y="2908300"/>
          <p14:tracePt t="7487" x="2879725" y="2928938"/>
          <p14:tracePt t="7504" x="2843213" y="2943225"/>
          <p14:tracePt t="7520" x="2794000" y="2951163"/>
          <p14:tracePt t="7537" x="2751138" y="2957513"/>
          <p14:tracePt t="7554" x="2686050" y="2957513"/>
          <p14:tracePt t="7570" x="2614613" y="2957513"/>
          <p14:tracePt t="7587" x="2528888" y="2957513"/>
          <p14:tracePt t="7604" x="2486025" y="2957513"/>
          <p14:tracePt t="7620" x="2414588" y="2957513"/>
          <p14:tracePt t="7638" x="2371725" y="2957513"/>
          <p14:tracePt t="7653" x="2343150" y="2971800"/>
          <p14:tracePt t="7671" x="2300288" y="2986088"/>
          <p14:tracePt t="7671" x="2293938" y="2994025"/>
          <p14:tracePt t="7687" x="2257425" y="3008313"/>
          <p14:tracePt t="7704" x="2243138" y="3008313"/>
          <p14:tracePt t="7720" x="2185988" y="3014663"/>
          <p14:tracePt t="7737" x="2157413" y="3014663"/>
          <p14:tracePt t="7753" x="2079625" y="3014663"/>
          <p14:tracePt t="7769" x="2014538" y="3014663"/>
          <p14:tracePt t="7787" x="1871663" y="3043238"/>
          <p14:tracePt t="7803" x="1779588" y="3043238"/>
          <p14:tracePt t="7820" x="1685925" y="3051175"/>
          <p14:tracePt t="7836" x="1651000" y="3051175"/>
          <p14:tracePt t="7854" x="1643063" y="3051175"/>
          <p14:tracePt t="7927" x="1628775" y="3051175"/>
          <p14:tracePt t="8071" x="1614488" y="3051175"/>
          <p14:tracePt t="8079" x="1614488" y="3028950"/>
          <p14:tracePt t="8087" x="1614488" y="3014663"/>
          <p14:tracePt t="8088" x="1593850" y="2957513"/>
          <p14:tracePt t="8104" x="1593850" y="2894013"/>
          <p14:tracePt t="8120" x="1593850" y="2814638"/>
          <p14:tracePt t="8136" x="1593850" y="2751138"/>
          <p14:tracePt t="8152" x="1593850" y="2671763"/>
          <p14:tracePt t="8169" x="1593850" y="2608263"/>
          <p14:tracePt t="8186" x="1593850" y="2571750"/>
          <p14:tracePt t="8203" x="1593850" y="2536825"/>
          <p14:tracePt t="8219" x="1593850" y="2522538"/>
          <p14:tracePt t="8236" x="1593850" y="2500313"/>
          <p14:tracePt t="8253" x="1593850" y="2471738"/>
          <p14:tracePt t="8270" x="1593850" y="2414588"/>
          <p14:tracePt t="8286" x="1593850" y="2322513"/>
          <p14:tracePt t="8286" x="1593850" y="2300288"/>
          <p14:tracePt t="8304" x="1571625" y="2193925"/>
          <p14:tracePt t="8320" x="1557338" y="2108200"/>
          <p14:tracePt t="8336" x="1550988" y="1985963"/>
          <p14:tracePt t="8353" x="1536700" y="1857375"/>
          <p14:tracePt t="8370" x="1536700" y="1779588"/>
          <p14:tracePt t="8385" x="1536700" y="1714500"/>
          <p14:tracePt t="8402" x="1536700" y="1679575"/>
          <p14:tracePt t="8419" x="1536700" y="1657350"/>
          <p14:tracePt t="8435" x="1536700" y="1651000"/>
          <p14:tracePt t="8453" x="1536700" y="1636713"/>
          <p14:tracePt t="8470" x="1536700" y="1622425"/>
          <p14:tracePt t="8511" x="1536700" y="1614488"/>
          <p14:tracePt t="8551" x="1543050" y="1608138"/>
          <p14:tracePt t="8560" x="1550988" y="1608138"/>
          <p14:tracePt t="8568" x="1565275" y="1608138"/>
          <p14:tracePt t="8585" x="1579563" y="1608138"/>
          <p14:tracePt t="8602" x="1593850" y="1608138"/>
          <p14:tracePt t="8618" x="1651000" y="1608138"/>
          <p14:tracePt t="8636" x="1714500" y="1622425"/>
          <p14:tracePt t="8652" x="1779588" y="1628775"/>
          <p14:tracePt t="8668" x="1857375" y="1628775"/>
          <p14:tracePt t="8686" x="1922463" y="1628775"/>
          <p14:tracePt t="8701" x="1979613" y="1628775"/>
          <p14:tracePt t="8701" x="2008188" y="1628775"/>
          <p14:tracePt t="8720" x="2036763" y="1628775"/>
          <p14:tracePt t="8735" x="2065338" y="1628775"/>
          <p14:tracePt t="8753" x="2108200" y="1628775"/>
          <p14:tracePt t="8769" x="2151063" y="1628775"/>
          <p14:tracePt t="8786" x="2228850" y="1628775"/>
          <p14:tracePt t="8801" x="2293938" y="1628775"/>
          <p14:tracePt t="8818" x="2400300" y="1614488"/>
          <p14:tracePt t="8835" x="2479675" y="1614488"/>
          <p14:tracePt t="8851" x="2522538" y="1608138"/>
          <p14:tracePt t="8869" x="2543175" y="1593850"/>
          <p14:tracePt t="8903" x="2557463" y="1593850"/>
          <p14:tracePt t="8918" x="2600325" y="1614488"/>
          <p14:tracePt t="8919" x="2628900" y="1628775"/>
          <p14:tracePt t="8919" x="2657475" y="1628775"/>
          <p14:tracePt t="8935" x="2743200" y="1665288"/>
          <p14:tracePt t="8951" x="2779713" y="1685925"/>
          <p14:tracePt t="8969" x="2800350" y="1685925"/>
          <p14:tracePt t="8985" x="2822575" y="1708150"/>
          <p14:tracePt t="9001" x="2851150" y="1765300"/>
          <p14:tracePt t="9018" x="2871788" y="1814513"/>
          <p14:tracePt t="9034" x="2914650" y="1893888"/>
          <p14:tracePt t="9051" x="2957513" y="1943100"/>
          <p14:tracePt t="9069" x="3000375" y="2043113"/>
          <p14:tracePt t="9085" x="3057525" y="2157413"/>
          <p14:tracePt t="9101" x="3108325" y="2308225"/>
          <p14:tracePt t="9118" x="3171825" y="2443163"/>
          <p14:tracePt t="9134" x="3251200" y="2679700"/>
          <p14:tracePt t="9152" x="3257550" y="2808288"/>
          <p14:tracePt t="9167" x="3271838" y="2965450"/>
          <p14:tracePt t="9185" x="3279775" y="3071813"/>
          <p14:tracePt t="9202" x="3314700" y="3143250"/>
          <p14:tracePt t="9218" x="3328988" y="3214688"/>
          <p14:tracePt t="9235" x="3357563" y="3279775"/>
          <p14:tracePt t="9251" x="3379788" y="3336925"/>
          <p14:tracePt t="9268" x="3400425" y="3386138"/>
          <p14:tracePt t="9335" x="3400425" y="3400425"/>
          <p14:tracePt t="9351" x="3400425" y="3408363"/>
          <p14:tracePt t="9367" x="3394075" y="3408363"/>
          <p14:tracePt t="9368" x="3314700" y="3408363"/>
          <p14:tracePt t="9385" x="3222625" y="3394075"/>
          <p14:tracePt t="9401" x="3043238" y="3343275"/>
          <p14:tracePt t="9418" x="2843213" y="3286125"/>
          <p14:tracePt t="9434" x="2700338" y="3251200"/>
          <p14:tracePt t="9451" x="2551113" y="3214688"/>
          <p14:tracePt t="9468" x="2400300" y="3214688"/>
          <p14:tracePt t="9484" x="2271713" y="3214688"/>
          <p14:tracePt t="9501" x="2151063" y="3208338"/>
          <p14:tracePt t="9517" x="2043113" y="3208338"/>
          <p14:tracePt t="9534" x="1936750" y="3208338"/>
          <p14:tracePt t="9550" x="1793875" y="3208338"/>
          <p14:tracePt t="9568" x="1671638" y="3208338"/>
          <p14:tracePt t="9584" x="1608138" y="3208338"/>
          <p14:tracePt t="9601" x="1550988" y="3208338"/>
          <p14:tracePt t="9618" x="1493838" y="3208338"/>
          <p14:tracePt t="9633" x="1450975" y="3208338"/>
          <p14:tracePt t="9650" x="1443038" y="3208338"/>
          <p14:tracePt t="9774" x="1436688" y="3186113"/>
          <p14:tracePt t="9782" x="1436688" y="3136900"/>
          <p14:tracePt t="9783" x="1436688" y="3071813"/>
          <p14:tracePt t="9799" x="1436688" y="2979738"/>
          <p14:tracePt t="9816" x="1443038" y="2871788"/>
          <p14:tracePt t="9832" x="1465263" y="2757488"/>
          <p14:tracePt t="9850" x="1465263" y="2636838"/>
          <p14:tracePt t="9866" x="1465263" y="2551113"/>
          <p14:tracePt t="9883" x="1465263" y="2457450"/>
          <p14:tracePt t="9900" x="1450975" y="2379663"/>
          <p14:tracePt t="9915" x="1443038" y="2300288"/>
          <p14:tracePt t="9933" x="1422400" y="2228850"/>
          <p14:tracePt t="9949" x="1408113" y="2136775"/>
          <p14:tracePt t="9965" x="1400175" y="2100263"/>
          <p14:tracePt t="9984" x="1400175" y="2093913"/>
          <p14:tracePt t="9998" x="1393825" y="2065338"/>
          <p14:tracePt t="10016" x="1393825" y="2051050"/>
          <p14:tracePt t="10033" x="1393825" y="2028825"/>
          <p14:tracePt t="10049" x="1393825" y="2014538"/>
          <p14:tracePt t="10067" x="1393825" y="1993900"/>
          <p14:tracePt t="10083" x="1393825" y="1985963"/>
          <p14:tracePt t="10099" x="1393825" y="1971675"/>
          <p14:tracePt t="10116" x="1408113" y="1951038"/>
          <p14:tracePt t="10132" x="1422400" y="1951038"/>
          <p14:tracePt t="10148" x="1465263" y="1936750"/>
          <p14:tracePt t="10148" x="1493838" y="1928813"/>
          <p14:tracePt t="10167" x="1565275" y="1908175"/>
          <p14:tracePt t="10182" x="1643063" y="1900238"/>
          <p14:tracePt t="10199" x="1714500" y="1893888"/>
          <p14:tracePt t="10215" x="1785938" y="1893888"/>
          <p14:tracePt t="10232" x="1857375" y="1893888"/>
          <p14:tracePt t="10248" x="1957388" y="1893888"/>
          <p14:tracePt t="10266" x="2065338" y="1879600"/>
          <p14:tracePt t="10282" x="2165350" y="1843088"/>
          <p14:tracePt t="10298" x="2243138" y="1843088"/>
          <p14:tracePt t="10316" x="2286000" y="1836738"/>
          <p14:tracePt t="10331" x="2351088" y="1836738"/>
          <p14:tracePt t="10349" x="2428875" y="1836738"/>
          <p14:tracePt t="10364" x="2493963" y="1836738"/>
          <p14:tracePt t="10383" x="2500313" y="1836738"/>
          <p14:tracePt t="10438" x="2514600" y="1836738"/>
          <p14:tracePt t="10622" x="2522538" y="1828800"/>
          <p14:tracePt t="10630" x="2571750" y="1808163"/>
          <p14:tracePt t="10637" x="2600325" y="1800225"/>
          <p14:tracePt t="10648" x="2608263" y="1800225"/>
          <p14:tracePt t="10695" x="2614613" y="1793875"/>
          <p14:tracePt t="10710" x="2628900" y="1793875"/>
          <p14:tracePt t="10718" x="2643188" y="1793875"/>
          <p14:tracePt t="10726" x="2651125" y="1793875"/>
          <p14:tracePt t="10734" x="2665413" y="1793875"/>
          <p14:tracePt t="10749" x="2679700" y="1793875"/>
          <p14:tracePt t="10782" x="2686050" y="1793875"/>
          <p14:tracePt t="10783" x="2751138" y="1822450"/>
          <p14:tracePt t="10799" x="2786063" y="1828800"/>
          <p14:tracePt t="10815" x="2794000" y="1828800"/>
          <p14:tracePt t="10870" x="2808288" y="1851025"/>
          <p14:tracePt t="10878" x="2857500" y="1879600"/>
          <p14:tracePt t="10894" x="2871788" y="1893888"/>
          <p14:tracePt t="10900" x="2894013" y="1922463"/>
          <p14:tracePt t="10914" x="2914650" y="1951038"/>
          <p14:tracePt t="10931" x="2928938" y="1971675"/>
          <p14:tracePt t="10948" x="2957513" y="2008188"/>
          <p14:tracePt t="10964" x="2971800" y="2057400"/>
          <p14:tracePt t="10964" x="2994025" y="2071688"/>
          <p14:tracePt t="10982" x="3022600" y="2122488"/>
          <p14:tracePt t="10998" x="3036888" y="2157413"/>
          <p14:tracePt t="11015" x="3043238" y="2200275"/>
          <p14:tracePt t="11031" x="3065463" y="2257425"/>
          <p14:tracePt t="11048" x="3086100" y="2314575"/>
          <p14:tracePt t="11064" x="3108325" y="2365375"/>
          <p14:tracePt t="11082" x="3128963" y="2393950"/>
          <p14:tracePt t="11098" x="3136900" y="2436813"/>
          <p14:tracePt t="11114" x="3151188" y="2514600"/>
          <p14:tracePt t="11131" x="3157538" y="2622550"/>
          <p14:tracePt t="11147" x="3208338" y="2751138"/>
          <p14:tracePt t="11165" x="3228975" y="2828925"/>
          <p14:tracePt t="11181" x="3236913" y="2857500"/>
          <p14:tracePt t="11254" x="3236913" y="2865438"/>
          <p14:tracePt t="11263" x="3236913" y="2879725"/>
          <p14:tracePt t="11269" x="3236913" y="2894013"/>
          <p14:tracePt t="11281" x="3222625" y="2936875"/>
          <p14:tracePt t="11297" x="3186113" y="2957513"/>
          <p14:tracePt t="11315" x="3122613" y="3000375"/>
          <p14:tracePt t="11330" x="3043238" y="3036888"/>
          <p14:tracePt t="11348" x="2965450" y="3057525"/>
          <p14:tracePt t="11364" x="2914650" y="3086100"/>
          <p14:tracePt t="11381" x="2908300" y="3086100"/>
          <p14:tracePt t="11414" x="2900363" y="3086100"/>
          <p14:tracePt t="11414" x="2851150" y="3086100"/>
          <p14:tracePt t="11431" x="2808288" y="3086100"/>
          <p14:tracePt t="11447" x="2765425" y="3086100"/>
          <p14:tracePt t="11464" x="2700338" y="3086100"/>
          <p14:tracePt t="11480" x="2628900" y="3086100"/>
          <p14:tracePt t="11497" x="2551113" y="3086100"/>
          <p14:tracePt t="11513" x="2500313" y="3086100"/>
          <p14:tracePt t="11530" x="2457450" y="3086100"/>
          <p14:tracePt t="11546" x="2436813" y="3086100"/>
          <p14:tracePt t="11563" x="2379663" y="3094038"/>
          <p14:tracePt t="11580" x="2322513" y="3122613"/>
          <p14:tracePt t="11596" x="2286000" y="3143250"/>
          <p14:tracePt t="11613" x="2265363" y="3151188"/>
          <p14:tracePt t="11711" x="2236788" y="3151188"/>
          <p14:tracePt t="11718" x="2208213" y="3165475"/>
          <p14:tracePt t="11726" x="2193925" y="3165475"/>
          <p14:tracePt t="11734" x="2171700" y="3171825"/>
          <p14:tracePt t="11747" x="2157413" y="3171825"/>
          <p14:tracePt t="11814" x="2143125" y="3171825"/>
          <p14:tracePt t="11846" x="2136775" y="3171825"/>
          <p14:tracePt t="11854" x="2128838" y="3171825"/>
          <p14:tracePt t="11863" x="2114550" y="3171825"/>
          <p14:tracePt t="11863" x="2100263" y="3171825"/>
          <p14:tracePt t="11879" x="2071688" y="3171825"/>
          <p14:tracePt t="11897" x="2065338" y="3171825"/>
          <p14:tracePt t="11912" x="2043113" y="3171825"/>
          <p14:tracePt t="11929" x="2028825" y="3171825"/>
          <p14:tracePt t="11946" x="2022475" y="3171825"/>
          <p14:tracePt t="11963" x="2008188" y="3171825"/>
          <p14:tracePt t="11980" x="1993900" y="3171825"/>
          <p14:tracePt t="11996" x="1979613" y="3165475"/>
          <p14:tracePt t="12013" x="1951038" y="3165475"/>
          <p14:tracePt t="12030" x="1943100" y="3157538"/>
          <p14:tracePt t="12070" x="1928813" y="3157538"/>
          <p14:tracePt t="12078" x="1914525" y="3157538"/>
          <p14:tracePt t="12087" x="1885950" y="3157538"/>
          <p14:tracePt t="12096" x="1871663" y="3157538"/>
          <p14:tracePt t="12113" x="1851025" y="3157538"/>
          <p14:tracePt t="12129" x="1843088" y="3157538"/>
          <p14:tracePt t="12145" x="1836738" y="3157538"/>
          <p14:tracePt t="12163" x="1828800" y="3157538"/>
          <p14:tracePt t="12180" x="1814513" y="3157538"/>
          <p14:tracePt t="12196" x="1800225" y="3157538"/>
          <p14:tracePt t="12213" x="1771650" y="3157538"/>
          <p14:tracePt t="12229" x="1765300" y="3157538"/>
          <p14:tracePt t="12246" x="1751013" y="3157538"/>
          <p14:tracePt t="12262" x="1728788" y="3157538"/>
          <p14:tracePt t="12280" x="1693863" y="3186113"/>
          <p14:tracePt t="12296" x="1651000" y="3214688"/>
          <p14:tracePt t="12313" x="1600200" y="3228975"/>
          <p14:tracePt t="12329" x="1579563" y="3257550"/>
          <p14:tracePt t="12346" x="1565275" y="3265488"/>
          <p14:tracePt t="12362" x="1557338" y="3271838"/>
          <p14:tracePt t="12406" x="1550988" y="3279775"/>
          <p14:tracePt t="12414" x="1550988" y="3286125"/>
          <p14:tracePt t="12420" x="1543050" y="3294063"/>
          <p14:tracePt t="12429" x="1528763" y="3308350"/>
          <p14:tracePt t="12445" x="1528763" y="3351213"/>
          <p14:tracePt t="12463" x="1528763" y="3371850"/>
          <p14:tracePt t="12479" x="1528763" y="3379788"/>
          <p14:tracePt t="12496" x="1528763" y="3386138"/>
          <p14:tracePt t="12512" x="1528763" y="3400425"/>
          <p14:tracePt t="12558" x="1528763" y="3408363"/>
          <p14:tracePt t="12574" x="1543050" y="3414713"/>
          <p14:tracePt t="12582" x="1550988" y="3414713"/>
          <p14:tracePt t="12590" x="1557338" y="3414713"/>
          <p14:tracePt t="12598" x="1593850" y="3414713"/>
          <p14:tracePt t="12612" x="1628775" y="3414713"/>
          <p14:tracePt t="12629" x="1651000" y="3414713"/>
          <p14:tracePt t="12646" x="1693863" y="3386138"/>
          <p14:tracePt t="12662" x="1722438" y="3365500"/>
          <p14:tracePt t="12679" x="1728788" y="3357563"/>
          <p14:tracePt t="12719" x="1736725" y="3351213"/>
          <p14:tracePt t="12798" x="1743075" y="3351213"/>
          <p14:tracePt t="12806" x="1751013" y="3343275"/>
          <p14:tracePt t="12814" x="1757363" y="3336925"/>
          <p14:tracePt t="12822" x="1771650" y="3322638"/>
          <p14:tracePt t="12829" x="1793875" y="3314700"/>
          <p14:tracePt t="12844" x="1828800" y="3286125"/>
          <p14:tracePt t="12862" x="1836738" y="3279775"/>
          <p14:tracePt t="12879" x="1865313" y="3279775"/>
          <p14:tracePt t="12895" x="1871663" y="3279775"/>
          <p14:tracePt t="12912" x="1879600" y="3279775"/>
          <p14:tracePt t="12927" x="1885950" y="3279775"/>
          <p14:tracePt t="12990" x="1900238" y="3279775"/>
          <p14:tracePt t="12998" x="1914525" y="3279775"/>
          <p14:tracePt t="13006" x="1922463" y="3279775"/>
          <p14:tracePt t="13006" x="1951038" y="3279775"/>
          <p14:tracePt t="13015" x="1965325" y="3279775"/>
          <p14:tracePt t="13028" x="2043113" y="3279775"/>
          <p14:tracePt t="13045" x="2071688" y="3279775"/>
          <p14:tracePt t="13045" x="2079625" y="3279775"/>
          <p14:tracePt t="13063" x="2114550" y="3279775"/>
          <p14:tracePt t="13078" x="2136775" y="3279775"/>
          <p14:tracePt t="13095" x="2179638" y="3279775"/>
          <p14:tracePt t="13111" x="2222500" y="3279775"/>
          <p14:tracePt t="13129" x="2265363" y="3279775"/>
          <p14:tracePt t="13144" x="2308225" y="3279775"/>
          <p14:tracePt t="13162" x="2343150" y="3279775"/>
          <p14:tracePt t="13177" x="2393950" y="3279775"/>
          <p14:tracePt t="13194" x="2543175" y="3279775"/>
          <p14:tracePt t="13211" x="2665413" y="3279775"/>
          <p14:tracePt t="13228" x="2722563" y="3279775"/>
          <p14:tracePt t="13245" x="2736850" y="3279775"/>
          <p14:tracePt t="13261" x="2743200" y="3279775"/>
          <p14:tracePt t="13414" x="2722563" y="3279775"/>
          <p14:tracePt t="13422" x="2700338" y="3279775"/>
          <p14:tracePt t="13430" x="2671763" y="3279775"/>
          <p14:tracePt t="13438" x="2608263" y="3300413"/>
          <p14:tracePt t="13447" x="2593975" y="3300413"/>
          <p14:tracePt t="13461" x="2557463" y="3308350"/>
          <p14:tracePt t="13478" x="2479675" y="3322638"/>
          <p14:tracePt t="13494" x="2422525" y="3322638"/>
          <p14:tracePt t="13510" x="2328863" y="3322638"/>
          <p14:tracePt t="13527" x="2236788" y="3343275"/>
          <p14:tracePt t="13544" x="2128838" y="3351213"/>
          <p14:tracePt t="13561" x="2057400" y="3357563"/>
          <p14:tracePt t="13578" x="1979613" y="3357563"/>
          <p14:tracePt t="13593" x="1936750" y="3357563"/>
          <p14:tracePt t="13610" x="1908175" y="3357563"/>
          <p14:tracePt t="13627" x="1893888" y="3357563"/>
          <p14:tracePt t="13644" x="1865313" y="3357563"/>
          <p14:tracePt t="13661" x="1843088" y="3357563"/>
          <p14:tracePt t="13677" x="1708150" y="3314700"/>
          <p14:tracePt t="13695" x="1636713" y="3271838"/>
          <p14:tracePt t="13710" x="1571625" y="3208338"/>
          <p14:tracePt t="13727" x="1543050" y="3151188"/>
          <p14:tracePt t="13744" x="1522413" y="3071813"/>
          <p14:tracePt t="13761" x="1493838" y="2957513"/>
          <p14:tracePt t="13777" x="1479550" y="2865438"/>
          <p14:tracePt t="13793" x="1471613" y="2771775"/>
          <p14:tracePt t="13810" x="1422400" y="2686050"/>
          <p14:tracePt t="13827" x="1393825" y="2614613"/>
          <p14:tracePt t="13844" x="1379538" y="2557463"/>
          <p14:tracePt t="13861" x="1379538" y="2500313"/>
          <p14:tracePt t="13861" x="1379538" y="2465388"/>
          <p14:tracePt t="13878" x="1379538" y="2408238"/>
          <p14:tracePt t="13894" x="1385888" y="2343150"/>
          <p14:tracePt t="13910" x="1408113" y="2286000"/>
          <p14:tracePt t="13927" x="1414463" y="2243138"/>
          <p14:tracePt t="13944" x="1436688" y="2193925"/>
          <p14:tracePt t="13960" x="1450975" y="2136775"/>
          <p14:tracePt t="13977" x="1493838" y="2057400"/>
          <p14:tracePt t="13994" x="1536700" y="2008188"/>
          <p14:tracePt t="14010" x="1565275" y="1951038"/>
          <p14:tracePt t="14027" x="1579563" y="1936750"/>
          <p14:tracePt t="14043" x="1585913" y="1928813"/>
          <p14:tracePt t="14060" x="1608138" y="1914525"/>
          <p14:tracePt t="14076" x="1622425" y="1908175"/>
          <p14:tracePt t="14093" x="1671638" y="1908175"/>
          <p14:tracePt t="14110" x="1736725" y="1908175"/>
          <p14:tracePt t="14127" x="1793875" y="1893888"/>
          <p14:tracePt t="14144" x="1836738" y="1893888"/>
          <p14:tracePt t="14160" x="1871663" y="1885950"/>
          <p14:tracePt t="14176" x="1885950" y="1885950"/>
          <p14:tracePt t="14193" x="1908175" y="1885950"/>
          <p14:tracePt t="14210" x="1936750" y="1865313"/>
          <p14:tracePt t="14226" x="1957388" y="1865313"/>
          <p14:tracePt t="16070" x="1951038" y="1865313"/>
          <p14:tracePt t="16078" x="1936750" y="1871663"/>
          <p14:tracePt t="16086" x="1928813" y="1879600"/>
          <p14:tracePt t="16093" x="1908175" y="1885950"/>
          <p14:tracePt t="16107" x="1900238" y="1885950"/>
          <p14:tracePt t="16238" x="1908175" y="1900238"/>
          <p14:tracePt t="16238" x="1914525" y="1900238"/>
          <p14:tracePt t="16254" x="1922463" y="1900238"/>
          <p14:tracePt t="16262" x="1936750" y="1908175"/>
          <p14:tracePt t="16278" x="1957388" y="1908175"/>
          <p14:tracePt t="16284" x="1971675" y="1914525"/>
          <p14:tracePt t="16290" x="2014538" y="1928813"/>
          <p14:tracePt t="16306" x="2065338" y="1943100"/>
          <p14:tracePt t="16324" x="2071688" y="1951038"/>
          <p14:tracePt t="16339" x="2085975" y="1957388"/>
          <p14:tracePt t="16356" x="2100263" y="1965325"/>
          <p14:tracePt t="16390" x="2100263" y="1971675"/>
          <p14:tracePt t="16390" x="2100263" y="1993900"/>
          <p14:tracePt t="16406" x="2093913" y="2028825"/>
          <p14:tracePt t="16423" x="2043113" y="2051050"/>
          <p14:tracePt t="16440" x="2000250" y="2065338"/>
          <p14:tracePt t="16456" x="1971675" y="2071688"/>
          <p14:tracePt t="16474" x="1943100" y="2085975"/>
          <p14:tracePt t="16490" x="1922463" y="2093913"/>
          <p14:tracePt t="16507" x="1885950" y="2093913"/>
          <p14:tracePt t="16523" x="1851025" y="2114550"/>
          <p14:tracePt t="16540" x="1808163" y="2128838"/>
          <p14:tracePt t="16557" x="1793875" y="2136775"/>
          <p14:tracePt t="16573" x="1779588" y="2151063"/>
          <p14:tracePt t="16573" x="1771650" y="2157413"/>
          <p14:tracePt t="16606" x="1757363" y="2165350"/>
          <p14:tracePt t="16606" x="1708150" y="2200275"/>
          <p14:tracePt t="16646" x="1679575" y="2222500"/>
          <p14:tracePt t="16654" x="1671638" y="2228850"/>
          <p14:tracePt t="16658" x="1665288" y="2243138"/>
          <p14:tracePt t="16672" x="1657350" y="2265363"/>
          <p14:tracePt t="16689" x="1628775" y="2308225"/>
          <p14:tracePt t="16706" x="1622425" y="2336800"/>
          <p14:tracePt t="16722" x="1614488" y="2379663"/>
          <p14:tracePt t="16740" x="1608138" y="2422525"/>
          <p14:tracePt t="16755" x="1585913" y="2457450"/>
          <p14:tracePt t="16774" x="1579563" y="2493963"/>
          <p14:tracePt t="16789" x="1565275" y="2551113"/>
          <p14:tracePt t="16806" x="1557338" y="2586038"/>
          <p14:tracePt t="16823" x="1557338" y="2643188"/>
          <p14:tracePt t="16839" x="1557338" y="2708275"/>
          <p14:tracePt t="16856" x="1543050" y="2751138"/>
          <p14:tracePt t="16872" x="1528763" y="2779713"/>
          <p14:tracePt t="16889" x="1528763" y="2808288"/>
          <p14:tracePt t="16906" x="1528763" y="2822575"/>
          <p14:tracePt t="16922" x="1528763" y="2843213"/>
          <p14:tracePt t="16939" x="1528763" y="2871788"/>
          <p14:tracePt t="16956" x="1543050" y="2894013"/>
          <p14:tracePt t="16972" x="1550988" y="2922588"/>
          <p14:tracePt t="16989" x="1579563" y="2957513"/>
          <p14:tracePt t="17005" x="1593850" y="2971800"/>
          <p14:tracePt t="17022" x="1608138" y="2979738"/>
          <p14:tracePt t="17039" x="1628775" y="2986088"/>
          <p14:tracePt t="17055" x="1665288" y="3014663"/>
          <p14:tracePt t="17073" x="1685925" y="3022600"/>
          <p14:tracePt t="17089" x="1736725" y="3057525"/>
          <p14:tracePt t="17106" x="1771650" y="3079750"/>
          <p14:tracePt t="17121" x="1808163" y="3100388"/>
          <p14:tracePt t="17139" x="1822450" y="3108325"/>
          <p14:tracePt t="17155" x="1843088" y="3122613"/>
          <p14:tracePt t="17172" x="1871663" y="3122613"/>
          <p14:tracePt t="17189" x="1893888" y="3136900"/>
          <p14:tracePt t="17205" x="1965325" y="3151188"/>
          <p14:tracePt t="17223" x="2008188" y="3151188"/>
          <p14:tracePt t="17239" x="2051050" y="3151188"/>
          <p14:tracePt t="17256" x="2093913" y="3151188"/>
          <p14:tracePt t="17271" x="2122488" y="3151188"/>
          <p14:tracePt t="17289" x="2143125" y="3151188"/>
          <p14:tracePt t="17305" x="2179638" y="3151188"/>
          <p14:tracePt t="17322" x="2214563" y="3151188"/>
          <p14:tracePt t="17338" x="2257425" y="3151188"/>
          <p14:tracePt t="17355" x="2322513" y="3151188"/>
          <p14:tracePt t="17372" x="2400300" y="3151188"/>
          <p14:tracePt t="17388" x="2493963" y="3151188"/>
          <p14:tracePt t="17388" x="2514600" y="3151188"/>
          <p14:tracePt t="17406" x="2586038" y="3151188"/>
          <p14:tracePt t="17422" x="2628900" y="3151188"/>
          <p14:tracePt t="17439" x="2651125" y="3151188"/>
          <p14:tracePt t="17455" x="2693988" y="3151188"/>
          <p14:tracePt t="17473" x="2757488" y="3157538"/>
          <p14:tracePt t="17488" x="2822575" y="3157538"/>
          <p14:tracePt t="17504" x="2879725" y="3157538"/>
          <p14:tracePt t="17521" x="2914650" y="3157538"/>
          <p14:tracePt t="17538" x="2936875" y="3165475"/>
          <p14:tracePt t="17555" x="2951163" y="3165475"/>
          <p14:tracePt t="17571" x="2994025" y="3179763"/>
          <p14:tracePt t="17588" x="3028950" y="3179763"/>
          <p14:tracePt t="17605" x="3043238" y="3179763"/>
          <p14:tracePt t="17742" x="3036888" y="3179763"/>
          <p14:tracePt t="17750" x="3014663" y="3179763"/>
          <p14:tracePt t="17758" x="2994025" y="3179763"/>
          <p14:tracePt t="17766" x="2971800" y="3179763"/>
          <p14:tracePt t="17771" x="2928938" y="3194050"/>
          <p14:tracePt t="17788" x="2871788" y="3200400"/>
          <p14:tracePt t="17805" x="2822575" y="3200400"/>
          <p14:tracePt t="17822" x="2765425" y="3208338"/>
          <p14:tracePt t="17838" x="2743200" y="3228975"/>
          <p14:tracePt t="17854" x="2728913" y="3228975"/>
          <p14:tracePt t="17871" x="2686050" y="3228975"/>
          <p14:tracePt t="17888" x="2665413" y="3236913"/>
          <p14:tracePt t="17904" x="2636838" y="3243263"/>
          <p14:tracePt t="17921" x="2586038" y="3251200"/>
          <p14:tracePt t="17938" x="2514600" y="3271838"/>
          <p14:tracePt t="17955" x="2451100" y="3294063"/>
          <p14:tracePt t="17971" x="2408238" y="3314700"/>
          <p14:tracePt t="17988" x="2357438" y="3336925"/>
          <p14:tracePt t="18030" x="2351088" y="3343275"/>
          <p14:tracePt t="18070" x="2336800" y="3343275"/>
          <p14:tracePt t="18127" x="2328863" y="3343275"/>
          <p14:tracePt t="18158" x="2322513" y="3343275"/>
          <p14:tracePt t="18166" x="2286000" y="3343275"/>
          <p14:tracePt t="18174" x="2279650" y="3343275"/>
          <p14:tracePt t="18177" x="2257425" y="3343275"/>
          <p14:tracePt t="18187" x="2243138" y="3343275"/>
          <p14:tracePt t="18204" x="2214563" y="3343275"/>
          <p14:tracePt t="18221" x="2171700" y="3343275"/>
          <p14:tracePt t="18236" x="2122488" y="3343275"/>
          <p14:tracePt t="18254" x="2065338" y="3343275"/>
          <p14:tracePt t="18271" x="2014538" y="3343275"/>
          <p14:tracePt t="18287" x="1979613" y="3343275"/>
          <p14:tracePt t="18304" x="1957388" y="3343275"/>
          <p14:tracePt t="18320" x="1914525" y="3343275"/>
          <p14:tracePt t="18337" x="1871663" y="3343275"/>
          <p14:tracePt t="18354" x="1800225" y="3343275"/>
          <p14:tracePt t="18371" x="1751013" y="3343275"/>
          <p14:tracePt t="18387" x="1714500" y="3343275"/>
          <p14:tracePt t="18404" x="1679575" y="3343275"/>
          <p14:tracePt t="18420" x="1665288" y="3343275"/>
          <p14:tracePt t="18437" x="1651000" y="3343275"/>
          <p14:tracePt t="18478" x="1643063" y="3343275"/>
          <p14:tracePt t="18486" x="1628775" y="3336925"/>
          <p14:tracePt t="18494" x="1600200" y="3286125"/>
          <p14:tracePt t="18510" x="1571625" y="3243263"/>
          <p14:tracePt t="18520" x="1543050" y="3186113"/>
          <p14:tracePt t="18536" x="1536700" y="3114675"/>
          <p14:tracePt t="18554" x="1508125" y="3057525"/>
          <p14:tracePt t="18570" x="1493838" y="2994025"/>
          <p14:tracePt t="18587" x="1485900" y="2886075"/>
          <p14:tracePt t="18603" x="1471613" y="2828925"/>
          <p14:tracePt t="18620" x="1465263" y="2771775"/>
          <p14:tracePt t="18638" x="1436688" y="2686050"/>
          <p14:tracePt t="18655" x="1436688" y="2636838"/>
          <p14:tracePt t="18670" x="1428750" y="2586038"/>
          <p14:tracePt t="18686" x="1428750" y="2543175"/>
          <p14:tracePt t="18704" x="1414463" y="2508250"/>
          <p14:tracePt t="18720" x="1414463" y="2471738"/>
          <p14:tracePt t="18737" x="1414463" y="2436813"/>
          <p14:tracePt t="18753" x="1414463" y="2400300"/>
          <p14:tracePt t="18770" x="1422400" y="2379663"/>
          <p14:tracePt t="18786" x="1428750" y="2336800"/>
          <p14:tracePt t="18803" x="1450975" y="2293938"/>
          <p14:tracePt t="18820" x="1465263" y="2257425"/>
          <p14:tracePt t="18836" x="1471613" y="2251075"/>
          <p14:tracePt t="18854" x="1493838" y="2228850"/>
          <p14:tracePt t="18870" x="1522413" y="2185988"/>
          <p14:tracePt t="18887" x="1543050" y="2171700"/>
          <p14:tracePt t="18903" x="1600200" y="2157413"/>
          <p14:tracePt t="18920" x="1657350" y="2136775"/>
          <p14:tracePt t="18936" x="1714500" y="2128838"/>
          <p14:tracePt t="18953" x="1743075" y="2122488"/>
          <p14:tracePt t="18970" x="1785938" y="2108200"/>
          <p14:tracePt t="18986" x="1828800" y="2108200"/>
          <p14:tracePt t="19003" x="1879600" y="2108200"/>
          <p14:tracePt t="19020" x="1922463" y="2108200"/>
          <p14:tracePt t="19036" x="1965325" y="2093913"/>
          <p14:tracePt t="19052" x="2071688" y="2079625"/>
          <p14:tracePt t="19071" x="2114550" y="2071688"/>
          <p14:tracePt t="19086" x="2165350" y="2071688"/>
          <p14:tracePt t="19103" x="2200275" y="2065338"/>
          <p14:tracePt t="19119" x="2214563" y="2065338"/>
          <p14:tracePt t="19136" x="2222500" y="2065338"/>
          <p14:tracePt t="19152" x="2236788" y="2065338"/>
          <p14:tracePt t="19198" x="2243138" y="2065338"/>
          <p14:tracePt t="19206" x="2251075" y="2057400"/>
          <p14:tracePt t="19246" x="2257425" y="2051050"/>
          <p14:tracePt t="20166" x="2251075" y="2051050"/>
          <p14:tracePt t="20182" x="2236788" y="2051050"/>
          <p14:tracePt t="20183" x="2214563" y="2051050"/>
          <p14:tracePt t="20206" x="2200275" y="2051050"/>
          <p14:tracePt t="20214" x="2193925" y="2051050"/>
          <p14:tracePt t="20220" x="2171700" y="2051050"/>
          <p14:tracePt t="20234" x="2157413" y="2051050"/>
          <p14:tracePt t="20251" x="2128838" y="2051050"/>
          <p14:tracePt t="20267" x="2114550" y="2051050"/>
          <p14:tracePt t="20284" x="2071688" y="2051050"/>
          <p14:tracePt t="20301" x="2043113" y="2057400"/>
          <p14:tracePt t="20317" x="2000250" y="2065338"/>
          <p14:tracePt t="20334" x="1979613" y="2085975"/>
          <p14:tracePt t="20351" x="1965325" y="2085975"/>
          <p14:tracePt t="20368" x="1951038" y="2085975"/>
          <p14:tracePt t="20384" x="1914525" y="2108200"/>
          <p14:tracePt t="20401" x="1857375" y="2151063"/>
          <p14:tracePt t="20417" x="1808163" y="2185988"/>
          <p14:tracePt t="20433" x="1800225" y="2222500"/>
          <p14:tracePt t="20451" x="1771650" y="2236788"/>
          <p14:tracePt t="20486" x="1765300" y="2243138"/>
          <p14:tracePt t="20486" x="1765300" y="2251075"/>
          <p14:tracePt t="20630" x="1765300" y="2257425"/>
          <p14:tracePt t="20638" x="1743075" y="2265363"/>
          <p14:tracePt t="20646" x="1736725" y="2265363"/>
          <p14:tracePt t="20654" x="1728788" y="2265363"/>
          <p14:tracePt t="20662" x="1708150" y="2279650"/>
          <p14:tracePt t="20671" x="1700213" y="2279650"/>
          <p14:tracePt t="20683" x="1693863" y="2286000"/>
          <p14:tracePt t="20718" x="1685925" y="2286000"/>
          <p14:tracePt t="20718" x="1671638" y="2286000"/>
          <p14:tracePt t="20734" x="1651000" y="2300288"/>
          <p14:tracePt t="20750" x="1643063" y="2308225"/>
          <p14:tracePt t="20766" x="1628775" y="2322513"/>
          <p14:tracePt t="20784" x="1600200" y="2357438"/>
          <p14:tracePt t="20800" x="1579563" y="2408238"/>
          <p14:tracePt t="20817" x="1557338" y="2436813"/>
          <p14:tracePt t="20834" x="1543050" y="2493963"/>
          <p14:tracePt t="20850" x="1528763" y="2514600"/>
          <p14:tracePt t="20867" x="1528763" y="2528888"/>
          <p14:tracePt t="20883" x="1536700" y="2565400"/>
          <p14:tracePt t="20900" x="1543050" y="2608263"/>
          <p14:tracePt t="20916" x="1571625" y="2665413"/>
          <p14:tracePt t="20916" x="1579563" y="2671763"/>
          <p14:tracePt t="20934" x="1585913" y="2708275"/>
          <p14:tracePt t="20950" x="1600200" y="2751138"/>
          <p14:tracePt t="20968" x="1600200" y="2779713"/>
          <p14:tracePt t="20983" x="1600200" y="2814638"/>
          <p14:tracePt t="21000" x="1600200" y="2857500"/>
          <p14:tracePt t="21016" x="1600200" y="2865438"/>
          <p14:tracePt t="21062" x="1600200" y="2871788"/>
          <p14:tracePt t="21075" x="1608138" y="2886075"/>
          <p14:tracePt t="21083" x="1614488" y="2914650"/>
          <p14:tracePt t="21100" x="1622425" y="2936875"/>
          <p14:tracePt t="21117" x="1636713" y="2957513"/>
          <p14:tracePt t="21133" x="1651000" y="3000375"/>
          <p14:tracePt t="21151" x="1657350" y="3008313"/>
          <p14:tracePt t="21263" x="1657350" y="2986088"/>
          <p14:tracePt t="21270" x="1643063" y="2943225"/>
          <p14:tracePt t="21278" x="1643063" y="2936875"/>
          <p14:tracePt t="21286" x="1628775" y="2886075"/>
          <p14:tracePt t="21300" x="1628775" y="2828925"/>
          <p14:tracePt t="21316" x="1628775" y="2736850"/>
          <p14:tracePt t="21333" x="1628775" y="2686050"/>
          <p14:tracePt t="21333" x="1628775" y="2643188"/>
          <p14:tracePt t="21351" x="1628775" y="2600325"/>
          <p14:tracePt t="21366" x="1628775" y="2557463"/>
          <p14:tracePt t="21383" x="1651000" y="2522538"/>
          <p14:tracePt t="21399" x="1657350" y="2500313"/>
          <p14:tracePt t="21416" x="1665288" y="2486025"/>
          <p14:tracePt t="21478" x="1665288" y="2479675"/>
          <p14:tracePt t="21487" x="1651000" y="2486025"/>
          <p14:tracePt t="21487" x="1608138" y="2528888"/>
          <p14:tracePt t="21502" x="1543050" y="2593975"/>
          <p14:tracePt t="21518" x="1514475" y="2651125"/>
          <p14:tracePt t="21533" x="1493838" y="2722563"/>
          <p14:tracePt t="21549" x="1485900" y="2814638"/>
          <p14:tracePt t="21566" x="1485900" y="2879725"/>
          <p14:tracePt t="21583" x="1485900" y="2986088"/>
          <p14:tracePt t="21599" x="1485900" y="3036888"/>
          <p14:tracePt t="21615" x="1514475" y="3094038"/>
          <p14:tracePt t="21633" x="1528763" y="3143250"/>
          <p14:tracePt t="21649" x="1543050" y="3179763"/>
          <p14:tracePt t="21665" x="1557338" y="3194050"/>
          <p14:tracePt t="21683" x="1565275" y="3200400"/>
          <p14:tracePt t="21698" x="1571625" y="3208338"/>
          <p14:tracePt t="21750" x="1579563" y="3208338"/>
          <p14:tracePt t="21782" x="1585913" y="3208338"/>
          <p14:tracePt t="21798" x="1593850" y="3214688"/>
          <p14:tracePt t="21814" x="1600200" y="3222625"/>
          <p14:tracePt t="21817" x="1608138" y="3228975"/>
          <p14:tracePt t="21832" x="1614488" y="3243263"/>
          <p14:tracePt t="21849" x="1628775" y="3265488"/>
          <p14:tracePt t="21866" x="1628775" y="3271838"/>
          <p14:tracePt t="21882" x="1628775" y="3279775"/>
          <p14:tracePt t="21898" x="1628775" y="3294063"/>
          <p14:tracePt t="22077" x="1636713" y="3300413"/>
          <p14:tracePt t="22094" x="1651000" y="3300413"/>
          <p14:tracePt t="22102" x="1657350" y="3300413"/>
          <p14:tracePt t="22114" x="1665288" y="3300413"/>
          <p14:tracePt t="22214" x="1671638" y="3308350"/>
          <p14:tracePt t="22254" x="1671638" y="3314700"/>
          <p14:tracePt t="22406" x="1679575" y="3322638"/>
          <p14:tracePt t="22470" x="1685925" y="3322638"/>
          <p14:tracePt t="22502" x="1693863" y="3343275"/>
          <p14:tracePt t="22510" x="1693863" y="3357563"/>
          <p14:tracePt t="22518" x="1693863" y="3371850"/>
          <p14:tracePt t="22522" x="1693863" y="3379788"/>
          <p14:tracePt t="22530" x="1693863" y="3394075"/>
          <p14:tracePt t="22548" x="1685925" y="3422650"/>
          <p14:tracePt t="22598" x="1685925" y="3429000"/>
          <p14:tracePt t="22606" x="1679575" y="3443288"/>
          <p14:tracePt t="22614" x="1679575" y="3451225"/>
          <p14:tracePt t="22631" x="1679575" y="3457575"/>
          <p14:tracePt t="22634" x="1679575" y="3471863"/>
          <p14:tracePt t="22647" x="1679575" y="3494088"/>
          <p14:tracePt t="22663" x="1679575" y="3529013"/>
          <p14:tracePt t="22681" x="1679575" y="3543300"/>
          <p14:tracePt t="22742" x="1679575" y="3551238"/>
          <p14:tracePt t="22749" x="1693863" y="3551238"/>
          <p14:tracePt t="22750" x="1700213" y="3551238"/>
          <p14:tracePt t="22764" x="1728788" y="3551238"/>
          <p14:tracePt t="22780" x="1743075" y="3551238"/>
          <p14:tracePt t="22798" x="1814513" y="3551238"/>
          <p14:tracePt t="22814" x="1879600" y="3536950"/>
          <p14:tracePt t="22831" x="1965325" y="3514725"/>
          <p14:tracePt t="22847" x="2051050" y="3514725"/>
          <p14:tracePt t="22864" x="2114550" y="3508375"/>
          <p14:tracePt t="22880" x="2171700" y="3508375"/>
          <p14:tracePt t="22897" x="2222500" y="3494088"/>
          <p14:tracePt t="23038" x="2200275" y="3494088"/>
          <p14:tracePt t="23046" x="2179638" y="3494088"/>
          <p14:tracePt t="23054" x="2157413" y="3494088"/>
          <p14:tracePt t="23062" x="2128838" y="3494088"/>
          <p14:tracePt t="23070" x="2071688" y="3500438"/>
          <p14:tracePt t="23081" x="2008188" y="3500438"/>
          <p14:tracePt t="23097" x="1943100" y="3500438"/>
          <p14:tracePt t="23113" x="1914525" y="3500438"/>
          <p14:tracePt t="23130" x="1893888" y="3500438"/>
          <p14:tracePt t="23147" x="1851025" y="3471863"/>
          <p14:tracePt t="23164" x="1785938" y="3414713"/>
          <p14:tracePt t="23180" x="1728788" y="3357563"/>
          <p14:tracePt t="23197" x="1651000" y="3265488"/>
          <p14:tracePt t="23213" x="1571625" y="3136900"/>
          <p14:tracePt t="23230" x="1550988" y="3008313"/>
          <p14:tracePt t="23246" x="1522413" y="2922588"/>
          <p14:tracePt t="23264" x="1522413" y="2822575"/>
          <p14:tracePt t="23280" x="1522413" y="2714625"/>
          <p14:tracePt t="23296" x="1522413" y="2628900"/>
          <p14:tracePt t="23313" x="1536700" y="2571750"/>
          <p14:tracePt t="23330" x="1543050" y="2522538"/>
          <p14:tracePt t="23347" x="1557338" y="2479675"/>
          <p14:tracePt t="23363" x="1579563" y="2451100"/>
          <p14:tracePt t="23380" x="1608138" y="2414588"/>
          <p14:tracePt t="23396" x="1614488" y="2408238"/>
          <p14:tracePt t="23396" x="1622425" y="2400300"/>
          <p14:tracePt t="23430" x="1622425" y="2393950"/>
          <p14:tracePt t="23431" x="1643063" y="2379663"/>
          <p14:tracePt t="23447" x="1651000" y="2371725"/>
          <p14:tracePt t="23534" x="1657350" y="2365375"/>
          <p14:tracePt t="23646" x="1651000" y="2386013"/>
          <p14:tracePt t="23654" x="1565275" y="2443163"/>
          <p14:tracePt t="23661" x="1522413" y="2479675"/>
          <p14:tracePt t="23670" x="1414463" y="2571750"/>
          <p14:tracePt t="23679" x="1350963" y="2636838"/>
          <p14:tracePt t="23696" x="1285875" y="2708275"/>
          <p14:tracePt t="23713" x="1228725" y="2765425"/>
          <p14:tracePt t="23730" x="1171575" y="2794000"/>
          <p14:tracePt t="23745" x="1114425" y="2828925"/>
          <p14:tracePt t="23763" x="1085850" y="2851150"/>
          <p14:tracePt t="23780" x="1057275" y="2908300"/>
          <p14:tracePt t="23796" x="1050925" y="2951163"/>
          <p14:tracePt t="23813" x="1042988" y="3028950"/>
          <p14:tracePt t="23813" x="1042988" y="3065463"/>
          <p14:tracePt t="23831" x="1042988" y="3094038"/>
          <p14:tracePt t="23845" x="1042988" y="3186113"/>
          <p14:tracePt t="23863" x="1042988" y="3257550"/>
          <p14:tracePt t="23878" x="1042988" y="3322638"/>
          <p14:tracePt t="23896" x="1042988" y="3386138"/>
          <p14:tracePt t="23912" x="1042988" y="3451225"/>
          <p14:tracePt t="23929" x="1042988" y="3508375"/>
          <p14:tracePt t="23945" x="1079500" y="3594100"/>
          <p14:tracePt t="23962" x="1093788" y="3614738"/>
          <p14:tracePt t="23995" x="1114425" y="3657600"/>
          <p14:tracePt t="24012" x="1122363" y="3679825"/>
          <p14:tracePt t="24012" x="1128713" y="3686175"/>
          <p14:tracePt t="24029" x="1157288" y="3700463"/>
          <p14:tracePt t="24047" x="1193800" y="3700463"/>
          <p14:tracePt t="24062" x="1265238" y="3700463"/>
          <p14:tracePt t="24079" x="1336675" y="3700463"/>
          <p14:tracePt t="24095" x="1414463" y="3700463"/>
          <p14:tracePt t="24112" x="1493838" y="3700463"/>
          <p14:tracePt t="24129" x="1585913" y="3700463"/>
          <p14:tracePt t="24145" x="1671638" y="3700463"/>
          <p14:tracePt t="24162" x="1728788" y="3700463"/>
          <p14:tracePt t="24179" x="1751013" y="3700463"/>
          <p14:tracePt t="24196" x="1765300" y="3700463"/>
          <p14:tracePt t="24212" x="1793875" y="3700463"/>
          <p14:tracePt t="24229" x="1800225" y="3700463"/>
          <p14:tracePt t="24245" x="1808163" y="3700463"/>
          <p14:tracePt t="24294" x="1814513" y="3700463"/>
          <p14:tracePt t="24302" x="1828800" y="3700463"/>
          <p14:tracePt t="24366" x="1836738" y="3708400"/>
          <p14:tracePt t="24375" x="1836738" y="3714750"/>
          <p14:tracePt t="24382" x="1836738" y="3722688"/>
          <p14:tracePt t="24402" x="1836738" y="3743325"/>
          <p14:tracePt t="24414" x="1814513" y="3757613"/>
          <p14:tracePt t="24430" x="1808163" y="3757613"/>
          <p14:tracePt t="24431" x="1800225" y="3757613"/>
          <p14:tracePt t="24445" x="1785938" y="3757613"/>
          <p14:tracePt t="24463" x="1757363" y="3757613"/>
          <p14:tracePt t="24479" x="1722438" y="3743325"/>
          <p14:tracePt t="24495" x="1693863" y="3708400"/>
          <p14:tracePt t="24512" x="1643063" y="3608388"/>
          <p14:tracePt t="24529" x="1600200" y="3543300"/>
          <p14:tracePt t="24545" x="1571625" y="3465513"/>
          <p14:tracePt t="24561" x="1550988" y="3371850"/>
          <p14:tracePt t="24578" x="1514475" y="3271838"/>
          <p14:tracePt t="24594" x="1500188" y="3194050"/>
          <p14:tracePt t="24612" x="1485900" y="3100388"/>
          <p14:tracePt t="24628" x="1485900" y="3043238"/>
          <p14:tracePt t="24645" x="1485900" y="3000375"/>
          <p14:tracePt t="24661" x="1485900" y="2928938"/>
          <p14:tracePt t="24678" x="1485900" y="2886075"/>
          <p14:tracePt t="24694" x="1485900" y="2857500"/>
          <p14:tracePt t="24712" x="1485900" y="2843213"/>
          <p14:tracePt t="24727" x="1493838" y="2822575"/>
          <p14:tracePt t="24744" x="1508125" y="2814638"/>
          <p14:tracePt t="24760" x="1528763" y="2779713"/>
          <p14:tracePt t="24778" x="1550988" y="2771775"/>
          <p14:tracePt t="24794" x="1579563" y="2751138"/>
          <p14:tracePt t="24811" x="1614488" y="2736850"/>
          <p14:tracePt t="24827" x="1636713" y="2736850"/>
          <p14:tracePt t="24843" x="1643063" y="2736850"/>
          <p14:tracePt t="24877" x="1665288" y="2736850"/>
          <p14:tracePt t="24878" x="1693863" y="2736850"/>
          <p14:tracePt t="24894" x="1708150" y="2736850"/>
          <p14:tracePt t="24957" x="1714500" y="2736850"/>
          <p14:tracePt t="24968" x="1722438" y="2736850"/>
          <p14:tracePt t="25077" x="1728788" y="2736850"/>
          <p14:tracePt t="25086" x="1728788" y="2743200"/>
          <p14:tracePt t="25086" x="1722438" y="2751138"/>
          <p14:tracePt t="25096" x="1679575" y="2765425"/>
          <p14:tracePt t="25111" x="1622425" y="2808288"/>
          <p14:tracePt t="25128" x="1565275" y="2836863"/>
          <p14:tracePt t="25144" x="1536700" y="2857500"/>
          <p14:tracePt t="25160" x="1522413" y="2894013"/>
          <p14:tracePt t="25177" x="1479550" y="2965450"/>
          <p14:tracePt t="25193" x="1450975" y="3028950"/>
          <p14:tracePt t="25210" x="1400175" y="3122613"/>
          <p14:tracePt t="25227" x="1371600" y="3186113"/>
          <p14:tracePt t="25244" x="1365250" y="3279775"/>
          <p14:tracePt t="25260" x="1365250" y="3371850"/>
          <p14:tracePt t="25277" x="1343025" y="3451225"/>
          <p14:tracePt t="25293" x="1322388" y="3586163"/>
          <p14:tracePt t="25310" x="1322388" y="3629025"/>
          <p14:tracePt t="25326" x="1336675" y="3686175"/>
          <p14:tracePt t="25344" x="1365250" y="3757613"/>
          <p14:tracePt t="25360" x="1379538" y="3786188"/>
          <p14:tracePt t="25376" x="1408113" y="3857625"/>
          <p14:tracePt t="25394" x="1436688" y="3914775"/>
          <p14:tracePt t="25410" x="1465263" y="3937000"/>
          <p14:tracePt t="25427" x="1479550" y="3965575"/>
          <p14:tracePt t="25444" x="1500188" y="3979863"/>
          <p14:tracePt t="25460" x="1543050" y="4008438"/>
          <p14:tracePt t="25477" x="1593850" y="4022725"/>
          <p14:tracePt t="25494" x="1622425" y="4043363"/>
          <p14:tracePt t="25510" x="1643063" y="4051300"/>
          <p14:tracePt t="25526" x="1651000" y="4057650"/>
          <p14:tracePt t="25544" x="1657350" y="4065588"/>
          <p14:tracePt t="25560" x="1665288" y="4071938"/>
          <p14:tracePt t="25613" x="1671638" y="4071938"/>
          <p14:tracePt t="25621" x="1685925" y="4086225"/>
          <p14:tracePt t="25678" x="1693863" y="4086225"/>
          <p14:tracePt t="25694" x="1700213" y="4086225"/>
          <p14:tracePt t="26070" x="1708150" y="4086225"/>
          <p14:tracePt t="26077" x="1679575" y="4037013"/>
          <p14:tracePt t="26086" x="1628775" y="3965575"/>
          <p14:tracePt t="26095" x="1608138" y="3922713"/>
          <p14:tracePt t="26108" x="1528763" y="3786188"/>
          <p14:tracePt t="26126" x="1514475" y="3651250"/>
          <p14:tracePt t="26142" x="1485900" y="3551238"/>
          <p14:tracePt t="26159" x="1465263" y="3471863"/>
          <p14:tracePt t="26175" x="1465263" y="3408363"/>
          <p14:tracePt t="26193" x="1465263" y="3386138"/>
          <p14:tracePt t="26209" x="1465263" y="3357563"/>
          <p14:tracePt t="26225" x="1471613" y="3322638"/>
          <p14:tracePt t="26243" x="1500188" y="3279775"/>
          <p14:tracePt t="26259" x="1528763" y="3243263"/>
          <p14:tracePt t="26276" x="1543050" y="3222625"/>
          <p14:tracePt t="26292" x="1557338" y="3208338"/>
          <p14:tracePt t="26309" x="1600200" y="3171825"/>
          <p14:tracePt t="26326" x="1614488" y="3157538"/>
          <p14:tracePt t="26343" x="1643063" y="3128963"/>
          <p14:tracePt t="26359" x="1651000" y="3122613"/>
          <p14:tracePt t="26375" x="1657350" y="3114675"/>
          <p14:tracePt t="26447" x="1665288" y="3100388"/>
          <p14:tracePt t="26550" x="1671638" y="3094038"/>
          <p14:tracePt t="26582" x="1679575" y="3086100"/>
          <p14:tracePt t="27775" x="1671638" y="3086100"/>
          <p14:tracePt t="27791" x="1657350" y="3094038"/>
          <p14:tracePt t="27823" x="1643063" y="3108325"/>
          <p14:tracePt t="27831" x="1628775" y="3128963"/>
          <p14:tracePt t="27833" x="1600200" y="3171825"/>
          <p14:tracePt t="27840" x="1571625" y="3214688"/>
          <p14:tracePt t="27858" x="1528763" y="3314700"/>
          <p14:tracePt t="27875" x="1508125" y="3371850"/>
          <p14:tracePt t="27890" x="1485900" y="3436938"/>
          <p14:tracePt t="27907" x="1479550" y="3500438"/>
          <p14:tracePt t="27923" x="1479550" y="3551238"/>
          <p14:tracePt t="27941" x="1479550" y="3614738"/>
          <p14:tracePt t="27958" x="1479550" y="3679825"/>
          <p14:tracePt t="27974" x="1479550" y="3800475"/>
          <p14:tracePt t="27991" x="1471613" y="3894138"/>
          <p14:tracePt t="28007" x="1471613" y="3994150"/>
          <p14:tracePt t="28024" x="1471613" y="4086225"/>
          <p14:tracePt t="28040" x="1471613" y="4143375"/>
          <p14:tracePt t="28057" x="1471613" y="4171950"/>
          <p14:tracePt t="28074" x="1479550" y="4200525"/>
          <p14:tracePt t="28090" x="1485900" y="4208463"/>
          <p14:tracePt t="28107" x="1493838" y="4222750"/>
          <p14:tracePt t="28123" x="1493838" y="4243388"/>
          <p14:tracePt t="28141" x="1493838" y="4265613"/>
          <p14:tracePt t="28158" x="1493838" y="4279900"/>
          <p14:tracePt t="28158" x="1493838" y="4300538"/>
          <p14:tracePt t="28175" x="1493838" y="4314825"/>
          <p14:tracePt t="28191" x="1500188" y="4343400"/>
          <p14:tracePt t="28208" x="1514475" y="4357688"/>
          <p14:tracePt t="28263" x="1522413" y="4357688"/>
          <p14:tracePt t="28271" x="1528763" y="4365625"/>
          <p14:tracePt t="28303" x="1536700" y="4365625"/>
          <p14:tracePt t="28312" x="1550988" y="4365625"/>
          <p14:tracePt t="28315" x="1557338" y="4365625"/>
          <p14:tracePt t="28323" x="1571625" y="4365625"/>
          <p14:tracePt t="28340" x="1600200" y="4365625"/>
          <p14:tracePt t="28357" x="1657350" y="4365625"/>
          <p14:tracePt t="28373" x="1722438" y="4365625"/>
          <p14:tracePt t="28373" x="1743075" y="4365625"/>
          <p14:tracePt t="28391" x="1793875" y="4365625"/>
          <p14:tracePt t="28407" x="1843088" y="4365625"/>
          <p14:tracePt t="28424" x="1885950" y="4365625"/>
          <p14:tracePt t="28440" x="1928813" y="4351338"/>
          <p14:tracePt t="28456" x="1971675" y="4337050"/>
          <p14:tracePt t="28475" x="2008188" y="4337050"/>
          <p14:tracePt t="28489" x="2051050" y="4329113"/>
          <p14:tracePt t="28507" x="2100263" y="4314825"/>
          <p14:tracePt t="28522" x="2122488" y="4300538"/>
          <p14:tracePt t="28541" x="2136775" y="4294188"/>
          <p14:tracePt t="28557" x="2143125" y="4294188"/>
          <p14:tracePt t="28573" x="2165350" y="4294188"/>
          <p14:tracePt t="28590" x="2179638" y="4294188"/>
          <p14:tracePt t="28590" x="2185988" y="4294188"/>
          <p14:tracePt t="28607" x="2208213" y="4286250"/>
          <p14:tracePt t="28815" x="2200275" y="4300538"/>
          <p14:tracePt t="28855" x="2200275" y="4308475"/>
          <p14:tracePt t="28863" x="2193925" y="4314825"/>
          <p14:tracePt t="28871" x="2193925" y="4322763"/>
          <p14:tracePt t="28903" x="2171700" y="4343400"/>
          <p14:tracePt t="28943" x="2165350" y="4351338"/>
          <p14:tracePt t="28967" x="2157413" y="4357688"/>
          <p14:tracePt t="28999" x="2151063" y="4365625"/>
          <p14:tracePt t="29007" x="2143125" y="4371975"/>
          <p14:tracePt t="29020" x="2136775" y="4371975"/>
          <p14:tracePt t="29028" x="2128838" y="4379913"/>
          <p14:tracePt t="29039" x="2122488" y="4379913"/>
          <p14:tracePt t="29055" x="2100263" y="4386263"/>
          <p14:tracePt t="29073" x="2085975" y="4394200"/>
          <p14:tracePt t="29089" x="2051050" y="4408488"/>
          <p14:tracePt t="29106" x="2028825" y="4408488"/>
          <p14:tracePt t="29122" x="2014538" y="4414838"/>
          <p14:tracePt t="29140" x="1985963" y="4414838"/>
          <p14:tracePt t="29156" x="1971675" y="4414838"/>
          <p14:tracePt t="29172" x="1928813" y="4414838"/>
          <p14:tracePt t="29189" x="1893888" y="4414838"/>
          <p14:tracePt t="29206" x="1851025" y="4414838"/>
          <p14:tracePt t="29222" x="1800225" y="4408488"/>
          <p14:tracePt t="29239" x="1779588" y="4394200"/>
          <p14:tracePt t="29255" x="1728788" y="4357688"/>
          <p14:tracePt t="29272" x="1722438" y="4351338"/>
          <p14:tracePt t="29289" x="1714500" y="4343400"/>
          <p14:tracePt t="29306" x="1679575" y="4314825"/>
          <p14:tracePt t="29322" x="1665288" y="4279900"/>
          <p14:tracePt t="29338" x="1643063" y="4243388"/>
          <p14:tracePt t="29356" x="1622425" y="4222750"/>
          <p14:tracePt t="29371" x="1608138" y="4194175"/>
          <p14:tracePt t="29389" x="1585913" y="4165600"/>
          <p14:tracePt t="29389" x="1565275" y="4143375"/>
          <p14:tracePt t="29407" x="1557338" y="4129088"/>
          <p14:tracePt t="29421" x="1543050" y="4057650"/>
          <p14:tracePt t="29440" x="1543050" y="4022725"/>
          <p14:tracePt t="29455" x="1543050" y="3979863"/>
          <p14:tracePt t="29473" x="1536700" y="3937000"/>
          <p14:tracePt t="29488" x="1528763" y="3886200"/>
          <p14:tracePt t="29506" x="1522413" y="3857625"/>
          <p14:tracePt t="29522" x="1522413" y="3822700"/>
          <p14:tracePt t="29538" x="1522413" y="3757613"/>
          <p14:tracePt t="29555" x="1522413" y="3700463"/>
          <p14:tracePt t="29572" x="1543050" y="3636963"/>
          <p14:tracePt t="29589" x="1565275" y="3586163"/>
          <p14:tracePt t="29605" x="1571625" y="3543300"/>
          <p14:tracePt t="29622" x="1579563" y="3500438"/>
          <p14:tracePt t="29638" x="1585913" y="3471863"/>
          <p14:tracePt t="29656" x="1608138" y="3436938"/>
          <p14:tracePt t="29671" x="1608138" y="3414713"/>
          <p14:tracePt t="29689" x="1614488" y="3394075"/>
          <p14:tracePt t="29705" x="1622425" y="3357563"/>
          <p14:tracePt t="29721" x="1628775" y="3336925"/>
          <p14:tracePt t="29738" x="1657350" y="3300413"/>
          <p14:tracePt t="29783" x="1657350" y="3294063"/>
          <p14:tracePt t="29791" x="1657350" y="3286125"/>
          <p14:tracePt t="29799" x="1665288" y="3257550"/>
          <p14:tracePt t="29804" x="1671638" y="3236913"/>
          <p14:tracePt t="29821" x="1685925" y="3222625"/>
          <p14:tracePt t="29821" x="1685925" y="3214688"/>
          <p14:tracePt t="29839" x="1700213" y="3200400"/>
          <p14:tracePt t="29975" x="1708150" y="3194050"/>
          <p14:tracePt t="33320" x="1708150" y="3200400"/>
          <p14:tracePt t="33335" x="1708150" y="3208338"/>
          <p14:tracePt t="33351" x="1708150" y="3214688"/>
          <p14:tracePt t="33366" x="1708150" y="3228975"/>
          <p14:tracePt t="33384" x="1708150" y="3236913"/>
          <p14:tracePt t="33384" x="1708150" y="3243263"/>
          <p14:tracePt t="33400" x="1708150" y="3251200"/>
          <p14:tracePt t="33416" x="1708150" y="3265488"/>
          <p14:tracePt t="33433" x="1708150" y="3271838"/>
          <p14:tracePt t="33450" x="1708150" y="3286125"/>
          <p14:tracePt t="33467" x="1708150" y="3322638"/>
          <p14:tracePt t="33483" x="1708150" y="3351213"/>
          <p14:tracePt t="33499" x="1708150" y="3386138"/>
          <p14:tracePt t="33517" x="1708150" y="3400425"/>
          <p14:tracePt t="33532" x="1708150" y="3422650"/>
          <p14:tracePt t="33550" x="1708150" y="3436938"/>
          <p14:tracePt t="33566" x="1708150" y="3486150"/>
          <p14:tracePt t="33583" x="1708150" y="3522663"/>
          <p14:tracePt t="33599" x="1708150" y="3551238"/>
          <p14:tracePt t="33615" x="1708150" y="3586163"/>
          <p14:tracePt t="33633" x="1708150" y="3608388"/>
          <p14:tracePt t="33649" x="1708150" y="3643313"/>
          <p14:tracePt t="33667" x="1708150" y="3686175"/>
          <p14:tracePt t="33683" x="1708150" y="3714750"/>
          <p14:tracePt t="33699" x="1708150" y="3757613"/>
          <p14:tracePt t="33715" x="1708150" y="3794125"/>
          <p14:tracePt t="33733" x="1693863" y="3822700"/>
          <p14:tracePt t="33750" x="1693863" y="3865563"/>
          <p14:tracePt t="33766" x="1693863" y="3937000"/>
          <p14:tracePt t="33783" x="1693863" y="3951288"/>
          <p14:tracePt t="33799" x="1693863" y="3979863"/>
          <p14:tracePt t="33816" x="1693863" y="4022725"/>
          <p14:tracePt t="33833" x="1693863" y="4043363"/>
          <p14:tracePt t="33849" x="1693863" y="4071938"/>
          <p14:tracePt t="33865" x="1693863" y="4094163"/>
          <p14:tracePt t="33882" x="1693863" y="4122738"/>
          <p14:tracePt t="33899" x="1693863" y="4137025"/>
          <p14:tracePt t="33916" x="1693863" y="4143375"/>
          <p14:tracePt t="34039" x="1693863" y="4137025"/>
          <p14:tracePt t="34047" x="1693863" y="4100513"/>
          <p14:tracePt t="34055" x="1728788" y="4029075"/>
          <p14:tracePt t="34067" x="1751013" y="3994150"/>
          <p14:tracePt t="34082" x="1751013" y="3957638"/>
          <p14:tracePt t="34099" x="1779588" y="3937000"/>
          <p14:tracePt t="34116" x="1785938" y="3914775"/>
          <p14:tracePt t="34132" x="1793875" y="3900488"/>
          <p14:tracePt t="34149" x="1800225" y="3894138"/>
          <p14:tracePt t="34166" x="1808163" y="3894138"/>
          <p14:tracePt t="34182" x="1822450" y="3894138"/>
          <p14:tracePt t="34198" x="1828800" y="3894138"/>
          <p14:tracePt t="34216" x="1851025" y="3894138"/>
          <p14:tracePt t="34232" x="1900238" y="3894138"/>
          <p14:tracePt t="34249" x="1943100" y="3894138"/>
          <p14:tracePt t="34265" x="2071688" y="3943350"/>
          <p14:tracePt t="34282" x="2136775" y="3986213"/>
          <p14:tracePt t="34299" x="2179638" y="4008438"/>
          <p14:tracePt t="34315" x="2214563" y="4043363"/>
          <p14:tracePt t="34332" x="2243138" y="4079875"/>
          <p14:tracePt t="34348" x="2279650" y="4114800"/>
          <p14:tracePt t="34365" x="2322513" y="4179888"/>
          <p14:tracePt t="34381" x="2365375" y="4243388"/>
          <p14:tracePt t="34398" x="2371725" y="4343400"/>
          <p14:tracePt t="34416" x="2371725" y="4408488"/>
          <p14:tracePt t="34431" x="2371725" y="4486275"/>
          <p14:tracePt t="34448" x="2371725" y="4551363"/>
          <p14:tracePt t="34465" x="2371725" y="4600575"/>
          <p14:tracePt t="34482" x="2379663" y="4643438"/>
          <p14:tracePt t="34498" x="2400300" y="4700588"/>
          <p14:tracePt t="34515" x="2400300" y="4743450"/>
          <p14:tracePt t="34532" x="2400300" y="4829175"/>
          <p14:tracePt t="34548" x="2400300" y="4886325"/>
          <p14:tracePt t="34565" x="2400300" y="4929188"/>
          <p14:tracePt t="34581" x="2400300" y="4979988"/>
          <p14:tracePt t="34581" x="2400300" y="4994275"/>
          <p14:tracePt t="34600" x="2400300" y="5008563"/>
          <p14:tracePt t="34614" x="2393950" y="5051425"/>
          <p14:tracePt t="34632" x="2393950" y="5080000"/>
          <p14:tracePt t="34648" x="2393950" y="5094288"/>
          <p14:tracePt t="34665" x="2386013" y="5122863"/>
          <p14:tracePt t="34711" x="2386013" y="5129213"/>
          <p14:tracePt t="34719" x="2365375" y="5151438"/>
          <p14:tracePt t="34727" x="2365375" y="5172075"/>
          <p14:tracePt t="34727" x="2365375" y="5194300"/>
          <p14:tracePt t="34748" x="2365375" y="5222875"/>
          <p14:tracePt t="34748" x="2365375" y="5265738"/>
          <p14:tracePt t="34765" x="2357438" y="5314950"/>
          <p14:tracePt t="34782" x="2336800" y="5351463"/>
          <p14:tracePt t="34798" x="2322513" y="5394325"/>
          <p14:tracePt t="34798" x="2300288" y="5437188"/>
          <p14:tracePt t="34815" x="2293938" y="5451475"/>
          <p14:tracePt t="34831" x="2265363" y="5500688"/>
          <p14:tracePt t="34848" x="2251075" y="5529263"/>
          <p14:tracePt t="34864" x="2228850" y="5565775"/>
          <p14:tracePt t="34881" x="2214563" y="5586413"/>
          <p14:tracePt t="34897" x="2200275" y="5614988"/>
          <p14:tracePt t="34913" x="2185988" y="5629275"/>
          <p14:tracePt t="34931" x="2157413" y="5651500"/>
          <p14:tracePt t="34947" x="2128838" y="5665788"/>
          <p14:tracePt t="34964" x="2114550" y="5665788"/>
          <p14:tracePt t="34981" x="2108200" y="5665788"/>
          <p14:tracePt t="34997" x="2100263" y="5665788"/>
          <p14:tracePt t="35014" x="2071688" y="5665788"/>
          <p14:tracePt t="35031" x="2057400" y="5665788"/>
          <p14:tracePt t="35047" x="2014538" y="5665788"/>
          <p14:tracePt t="35064" x="1965325" y="5614988"/>
          <p14:tracePt t="35082" x="1893888" y="5543550"/>
          <p14:tracePt t="35098" x="1793875" y="5437188"/>
          <p14:tracePt t="35114" x="1728788" y="5357813"/>
          <p14:tracePt t="35130" x="1679575" y="5280025"/>
          <p14:tracePt t="35148" x="1636713" y="5214938"/>
          <p14:tracePt t="35164" x="1636713" y="5186363"/>
          <p14:tracePt t="35181" x="1636713" y="5180013"/>
          <p14:tracePt t="35215" x="1636713" y="5151438"/>
          <p14:tracePt t="35215" x="1651000" y="5137150"/>
          <p14:tracePt t="35215" x="1651000" y="5129213"/>
          <p14:tracePt t="35247" x="1651000" y="5086350"/>
          <p14:tracePt t="35248" x="1657350" y="5043488"/>
          <p14:tracePt t="35264" x="1665288" y="5000625"/>
          <p14:tracePt t="35280" x="1665288" y="4929188"/>
          <p14:tracePt t="35298" x="1665288" y="4857750"/>
          <p14:tracePt t="35313" x="1665288" y="4751388"/>
          <p14:tracePt t="35330" x="1665288" y="4643438"/>
          <p14:tracePt t="35346" x="1665288" y="4537075"/>
          <p14:tracePt t="35364" x="1665288" y="4379913"/>
          <p14:tracePt t="35380" x="1665288" y="4257675"/>
          <p14:tracePt t="35397" x="1665288" y="4165600"/>
          <p14:tracePt t="35414" x="1665288" y="4100513"/>
          <p14:tracePt t="35430" x="1665288" y="4043363"/>
          <p14:tracePt t="35447" x="1665288" y="4037013"/>
          <p14:tracePt t="35463" x="1665288" y="4014788"/>
          <p14:tracePt t="35480" x="1657350" y="3994150"/>
          <p14:tracePt t="35497" x="1651000" y="3937000"/>
          <p14:tracePt t="35514" x="1636713" y="3886200"/>
          <p14:tracePt t="35530" x="1628775" y="3808413"/>
          <p14:tracePt t="35547" x="1628775" y="3743325"/>
          <p14:tracePt t="35563" x="1628775" y="3657600"/>
          <p14:tracePt t="35580" x="1628775" y="3557588"/>
          <p14:tracePt t="35596" x="1628775" y="3436938"/>
          <p14:tracePt t="35613" x="1628775" y="3279775"/>
          <p14:tracePt t="35630" x="1628775" y="3157538"/>
          <p14:tracePt t="35646" x="1628775" y="2928938"/>
          <p14:tracePt t="35663" x="1628775" y="2786063"/>
          <p14:tracePt t="35679" x="1636713" y="2651125"/>
          <p14:tracePt t="35696" x="1657350" y="2500313"/>
          <p14:tracePt t="35713" x="1679575" y="2393950"/>
          <p14:tracePt t="35730" x="1693863" y="2328863"/>
          <p14:tracePt t="35747" x="1736725" y="2228850"/>
          <p14:tracePt t="35763" x="1793875" y="2157413"/>
          <p14:tracePt t="35780" x="1871663" y="2093913"/>
          <p14:tracePt t="35796" x="1928813" y="2051050"/>
          <p14:tracePt t="35813" x="2051050" y="1993900"/>
          <p14:tracePt t="35830" x="2228850" y="1943100"/>
          <p14:tracePt t="35846" x="2514600" y="1871663"/>
          <p14:tracePt t="35863" x="2693988" y="1836738"/>
          <p14:tracePt t="35879" x="2808288" y="1814513"/>
          <p14:tracePt t="35896" x="2851150" y="1814513"/>
          <p14:tracePt t="35912" x="2857500" y="1814513"/>
          <p14:tracePt t="35929" x="2879725" y="1814513"/>
          <p14:tracePt t="35946" x="2943225" y="1843088"/>
          <p14:tracePt t="35963" x="3028950" y="1900238"/>
          <p14:tracePt t="35980" x="3114675" y="1965325"/>
          <p14:tracePt t="35996" x="3194050" y="2043113"/>
          <p14:tracePt t="36012" x="3286125" y="2151063"/>
          <p14:tracePt t="36031" x="3308350" y="2171700"/>
          <p14:tracePt t="36046" x="3371850" y="2293938"/>
          <p14:tracePt t="36063" x="3414713" y="2379663"/>
          <p14:tracePt t="36079" x="3451225" y="2493963"/>
          <p14:tracePt t="36095" x="3471863" y="2608263"/>
          <p14:tracePt t="36113" x="3486150" y="2765425"/>
          <p14:tracePt t="36129" x="3543300" y="2914650"/>
          <p14:tracePt t="36146" x="3565525" y="3022600"/>
          <p14:tracePt t="36162" x="3594100" y="3136900"/>
          <p14:tracePt t="36179" x="3608388" y="3271838"/>
          <p14:tracePt t="36195" x="3629025" y="3414713"/>
          <p14:tracePt t="36212" x="3657600" y="3571875"/>
          <p14:tracePt t="36230" x="3665538" y="3714750"/>
          <p14:tracePt t="36245" x="3679825" y="3822700"/>
          <p14:tracePt t="36245" x="3686175" y="3879850"/>
          <p14:tracePt t="36263" x="3714750" y="4008438"/>
          <p14:tracePt t="36279" x="3722688" y="4094163"/>
          <p14:tracePt t="36296" x="3722688" y="4200525"/>
          <p14:tracePt t="36312" x="3736975" y="4294188"/>
          <p14:tracePt t="36329" x="3743325" y="4357688"/>
          <p14:tracePt t="36345" x="3765550" y="4451350"/>
          <p14:tracePt t="36361" x="3771900" y="4500563"/>
          <p14:tracePt t="36379" x="3771900" y="4543425"/>
          <p14:tracePt t="36395" x="3771900" y="4600575"/>
          <p14:tracePt t="36412" x="3771900" y="4679950"/>
          <p14:tracePt t="36429" x="3771900" y="4751388"/>
          <p14:tracePt t="36446" x="3757613" y="4829175"/>
          <p14:tracePt t="36462" x="3714750" y="4922838"/>
          <p14:tracePt t="36462" x="3694113" y="4972050"/>
          <p14:tracePt t="36480" x="3665538" y="5029200"/>
          <p14:tracePt t="36495" x="3636963" y="5100638"/>
          <p14:tracePt t="36512" x="3594100" y="5172075"/>
          <p14:tracePt t="36528" x="3565525" y="5229225"/>
          <p14:tracePt t="36545" x="3508375" y="5337175"/>
          <p14:tracePt t="36562" x="3443288" y="5422900"/>
          <p14:tracePt t="36578" x="3394075" y="5480050"/>
          <p14:tracePt t="36595" x="3351213" y="5537200"/>
          <p14:tracePt t="36611" x="3300413" y="5586413"/>
          <p14:tracePt t="36629" x="3222625" y="5651500"/>
          <p14:tracePt t="36644" x="3122613" y="5708650"/>
          <p14:tracePt t="36662" x="3022600" y="5737225"/>
          <p14:tracePt t="36662" x="2965450" y="5757863"/>
          <p14:tracePt t="36679" x="2879725" y="5794375"/>
          <p14:tracePt t="36695" x="2765425" y="5837238"/>
          <p14:tracePt t="36712" x="2671763" y="5872163"/>
          <p14:tracePt t="36728" x="2543175" y="5894388"/>
          <p14:tracePt t="36745" x="2428875" y="5908675"/>
          <p14:tracePt t="36762" x="2351088" y="5929313"/>
          <p14:tracePt t="36778" x="2257425" y="5937250"/>
          <p14:tracePt t="36795" x="2171700" y="5937250"/>
          <p14:tracePt t="36812" x="2051050" y="5937250"/>
          <p14:tracePt t="36828" x="1928813" y="5937250"/>
          <p14:tracePt t="36845" x="1822450" y="5937250"/>
          <p14:tracePt t="36862" x="1728788" y="5937250"/>
          <p14:tracePt t="36877" x="1636713" y="5937250"/>
          <p14:tracePt t="36895" x="1579563" y="5937250"/>
          <p14:tracePt t="36911" x="1565275" y="5937250"/>
          <p14:tracePt t="36928" x="1550988" y="5929313"/>
          <p14:tracePt t="36944" x="1514475" y="5872163"/>
          <p14:tracePt t="36961" x="1436688" y="5751513"/>
          <p14:tracePt t="36978" x="1393825" y="5600700"/>
          <p14:tracePt t="36994" x="1365250" y="5380038"/>
          <p14:tracePt t="37010" x="1350963" y="5022850"/>
          <p14:tracePt t="37027" x="1350963" y="4643438"/>
          <p14:tracePt t="37045" x="1350963" y="4286250"/>
          <p14:tracePt t="37061" x="1308100" y="3922713"/>
          <p14:tracePt t="37079" x="1293813" y="3814763"/>
          <p14:tracePt t="37094" x="1293813" y="3571875"/>
          <p14:tracePt t="37111" x="1293813" y="3400425"/>
          <p14:tracePt t="37127" x="1285875" y="3257550"/>
          <p14:tracePt t="37144" x="1250950" y="3128963"/>
          <p14:tracePt t="37161" x="1250950" y="3022600"/>
          <p14:tracePt t="37178" x="1250950" y="2943225"/>
          <p14:tracePt t="37194" x="1250950" y="2865438"/>
          <p14:tracePt t="37211" x="1271588" y="2765425"/>
          <p14:tracePt t="37228" x="1328738" y="2679700"/>
          <p14:tracePt t="37244" x="1408113" y="2528888"/>
          <p14:tracePt t="37261" x="1485900" y="2408238"/>
          <p14:tracePt t="37277" x="1550988" y="2286000"/>
          <p14:tracePt t="37294" x="1579563" y="2208213"/>
          <p14:tracePt t="37311" x="1657350" y="2100263"/>
          <p14:tracePt t="37327" x="1714500" y="2051050"/>
          <p14:tracePt t="37344" x="1893888" y="1971675"/>
          <p14:tracePt t="37360" x="2108200" y="1922463"/>
          <p14:tracePt t="37377" x="2436813" y="1865313"/>
          <p14:tracePt t="37394" x="2693988" y="1836738"/>
          <p14:tracePt t="37411" x="2900363" y="1836738"/>
          <p14:tracePt t="37427" x="2994025" y="1814513"/>
          <p14:tracePt t="37444" x="3100388" y="1814513"/>
          <p14:tracePt t="37460" x="3157538" y="1814513"/>
          <p14:tracePt t="37477" x="3200400" y="1814513"/>
          <p14:tracePt t="37494" x="3228975" y="1814513"/>
          <p14:tracePt t="37510" x="3286125" y="1836738"/>
          <p14:tracePt t="37527" x="3328988" y="1871663"/>
          <p14:tracePt t="37543" x="3365500" y="1908175"/>
          <p14:tracePt t="37561" x="3400425" y="1922463"/>
          <p14:tracePt t="37576" x="3429000" y="1943100"/>
          <p14:tracePt t="37594" x="3443288" y="1985963"/>
          <p14:tracePt t="37610" x="3471863" y="2022475"/>
          <p14:tracePt t="37627" x="3486150" y="2043113"/>
          <p14:tracePt t="37644" x="3486150" y="2071688"/>
          <p14:tracePt t="37660" x="3500438" y="2085975"/>
          <p14:tracePt t="37677" x="3514725" y="2122488"/>
          <p14:tracePt t="37694" x="3514725" y="2143125"/>
          <p14:tracePt t="37694" x="3522663" y="2151063"/>
          <p14:tracePt t="37711" x="3522663" y="2165350"/>
          <p14:tracePt t="37727" x="3529013" y="2193925"/>
          <p14:tracePt t="37744" x="3529013" y="2200275"/>
          <p14:tracePt t="37744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Branch Hazards </a:t>
            </a:r>
            <a:r>
              <a:rPr lang="en-AU" baseline="30000" dirty="0"/>
              <a:t>(</a:t>
            </a:r>
            <a:r>
              <a:rPr lang="en-AU" baseline="30000" dirty="0" err="1"/>
              <a:t>appen</a:t>
            </a:r>
            <a:r>
              <a:rPr lang="en-AU" baseline="30000" dirty="0"/>
              <a:t>. C)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957810" y="819364"/>
            <a:ext cx="2005677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Branch Prediction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124744"/>
            <a:ext cx="7686880" cy="167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684213" y="3068960"/>
            <a:ext cx="8270875" cy="3168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60000"/>
              <a:buFont typeface="Wingdings" pitchFamily="2" charset="2"/>
              <a:buChar char="n"/>
              <a:defRPr sz="2800">
                <a:solidFill>
                  <a:srgbClr val="003399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003399"/>
              </a:buClr>
              <a:buSzPct val="55000"/>
              <a:buFont typeface="Wingdings" pitchFamily="2" charset="2"/>
              <a:buChar char="n"/>
              <a:defRPr sz="2400">
                <a:solidFill>
                  <a:srgbClr val="0033CC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33CC"/>
              </a:buClr>
              <a:buSzPct val="50000"/>
              <a:buFont typeface="Wingdings" pitchFamily="2" charset="2"/>
              <a:buChar char="n"/>
              <a:defRPr sz="2000">
                <a:solidFill>
                  <a:srgbClr val="000066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000066"/>
              </a:buClr>
              <a:buSzPct val="55000"/>
              <a:buFont typeface="Wingdings" pitchFamily="2" charset="2"/>
              <a:buChar char="n"/>
              <a:defRPr sz="1800">
                <a:solidFill>
                  <a:srgbClr val="0066FF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1800">
                <a:solidFill>
                  <a:srgbClr val="3399FF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2000">
                <a:solidFill>
                  <a:srgbClr val="3399FF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2000">
                <a:solidFill>
                  <a:srgbClr val="3399FF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2000">
                <a:solidFill>
                  <a:srgbClr val="3399FF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399FF"/>
              </a:buClr>
              <a:buSzPct val="50000"/>
              <a:buFont typeface="Wingdings" pitchFamily="2" charset="2"/>
              <a:buChar char="n"/>
              <a:defRPr sz="2000">
                <a:solidFill>
                  <a:srgbClr val="3399FF"/>
                </a:solidFill>
                <a:latin typeface="+mn-lt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400" kern="0" dirty="0"/>
              <a:t>One stall cycle for every branch</a:t>
            </a:r>
          </a:p>
          <a:p>
            <a:pPr lvl="1">
              <a:lnSpc>
                <a:spcPct val="90000"/>
              </a:lnSpc>
            </a:pPr>
            <a:r>
              <a:rPr lang="en-US" sz="2000" kern="0" dirty="0"/>
              <a:t>10% to 30% performance loss</a:t>
            </a:r>
            <a:endParaRPr lang="en-US" sz="1800" kern="0" dirty="0"/>
          </a:p>
          <a:p>
            <a:pPr>
              <a:lnSpc>
                <a:spcPct val="90000"/>
              </a:lnSpc>
            </a:pPr>
            <a:r>
              <a:rPr lang="en-US" sz="2400" kern="0" dirty="0"/>
              <a:t>Reducing pipeline branch penalties</a:t>
            </a:r>
          </a:p>
          <a:p>
            <a:pPr lvl="1">
              <a:lnSpc>
                <a:spcPct val="90000"/>
              </a:lnSpc>
            </a:pPr>
            <a:endParaRPr lang="en-US" sz="2000" kern="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695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114"/>
    </mc:Choice>
    <mc:Fallback>
      <p:transition spd="slow" advTm="190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581" x="3000375" y="1800225"/>
          <p14:tracePt t="14586" x="2986088" y="1800225"/>
          <p14:tracePt t="14602" x="2979738" y="1800225"/>
          <p14:tracePt t="14615" x="2971800" y="1793875"/>
          <p14:tracePt t="14650" x="2965450" y="1793875"/>
          <p14:tracePt t="14652" x="2951163" y="1793875"/>
          <p14:tracePt t="14666" x="2943225" y="1793875"/>
          <p14:tracePt t="14673" x="2928938" y="1793875"/>
          <p14:tracePt t="14687" x="2894013" y="1793875"/>
          <p14:tracePt t="14699" x="2857500" y="1793875"/>
          <p14:tracePt t="14714" x="2843213" y="1793875"/>
          <p14:tracePt t="14731" x="2822575" y="1793875"/>
          <p14:tracePt t="14747" x="2814638" y="1793875"/>
          <p14:tracePt t="14810" x="2808288" y="1785938"/>
          <p14:tracePt t="14842" x="2808288" y="1771650"/>
          <p14:tracePt t="14850" x="2808288" y="1757363"/>
          <p14:tracePt t="14858" x="2808288" y="1736725"/>
          <p14:tracePt t="14866" x="2808288" y="1714500"/>
          <p14:tracePt t="14881" x="2808288" y="1708150"/>
          <p14:tracePt t="14897" x="2808288" y="1693863"/>
          <p14:tracePt t="14970" x="2800350" y="1685925"/>
          <p14:tracePt t="14978" x="2794000" y="1685925"/>
          <p14:tracePt t="14986" x="2765425" y="1685925"/>
          <p14:tracePt t="14997" x="2700338" y="1685925"/>
          <p14:tracePt t="15014" x="2622550" y="1685925"/>
          <p14:tracePt t="15030" x="2528888" y="1679575"/>
          <p14:tracePt t="15047" x="2422525" y="1679575"/>
          <p14:tracePt t="15064" x="2328863" y="1665288"/>
          <p14:tracePt t="15080" x="2222500" y="1657350"/>
          <p14:tracePt t="15097" x="2122488" y="1628775"/>
          <p14:tracePt t="15113" x="2057400" y="1628775"/>
          <p14:tracePt t="15130" x="2028825" y="1628775"/>
          <p14:tracePt t="15147" x="2014538" y="1628775"/>
          <p14:tracePt t="15164" x="1985963" y="1628775"/>
          <p14:tracePt t="15181" x="1971675" y="1636713"/>
          <p14:tracePt t="15196" x="1928813" y="1643063"/>
          <p14:tracePt t="15214" x="1908175" y="1643063"/>
          <p14:tracePt t="15230" x="1865313" y="1643063"/>
          <p14:tracePt t="15247" x="1808163" y="1643063"/>
          <p14:tracePt t="15264" x="1736725" y="1643063"/>
          <p14:tracePt t="15280" x="1657350" y="1643063"/>
          <p14:tracePt t="15297" x="1550988" y="1643063"/>
          <p14:tracePt t="15313" x="1422400" y="1643063"/>
          <p14:tracePt t="15331" x="1385888" y="1643063"/>
          <p14:tracePt t="15346" x="1350963" y="1643063"/>
          <p14:tracePt t="15364" x="1328738" y="1643063"/>
          <p14:tracePt t="15380" x="1314450" y="1636713"/>
          <p14:tracePt t="15434" x="1300163" y="1628775"/>
          <p14:tracePt t="15442" x="1293813" y="1628775"/>
          <p14:tracePt t="15458" x="1279525" y="1622425"/>
          <p14:tracePt t="15562" x="1265238" y="1622425"/>
          <p14:tracePt t="15570" x="1257300" y="1622425"/>
          <p14:tracePt t="15578" x="1250950" y="1622425"/>
          <p14:tracePt t="15581" x="1228725" y="1614488"/>
          <p14:tracePt t="15596" x="1208088" y="1614488"/>
          <p14:tracePt t="15613" x="1185863" y="1614488"/>
          <p14:tracePt t="15630" x="1179513" y="1614488"/>
          <p14:tracePt t="15646" x="1171575" y="1608138"/>
          <p14:tracePt t="15682" x="1165225" y="1608138"/>
          <p14:tracePt t="15697" x="1128713" y="1585913"/>
          <p14:tracePt t="15697" x="1108075" y="1579563"/>
          <p14:tracePt t="15713" x="1085850" y="1571625"/>
          <p14:tracePt t="15731" x="1065213" y="1565275"/>
          <p14:tracePt t="15746" x="1050925" y="1565275"/>
          <p14:tracePt t="15763" x="1042988" y="1565275"/>
          <p14:tracePt t="15779" x="1028700" y="1565275"/>
          <p14:tracePt t="15796" x="1008063" y="1550988"/>
          <p14:tracePt t="15842" x="993775" y="1550988"/>
          <p14:tracePt t="15850" x="971550" y="1550988"/>
          <p14:tracePt t="15858" x="965200" y="1543050"/>
          <p14:tracePt t="15874" x="950913" y="1543050"/>
          <p14:tracePt t="15880" x="942975" y="1543050"/>
          <p14:tracePt t="15895" x="928688" y="1536700"/>
          <p14:tracePt t="15930" x="914400" y="1536700"/>
          <p14:tracePt t="15970" x="908050" y="1536700"/>
          <p14:tracePt t="15978" x="900113" y="1528763"/>
          <p14:tracePt t="15986" x="893763" y="1528763"/>
          <p14:tracePt t="15995" x="857250" y="1508125"/>
          <p14:tracePt t="16042" x="857250" y="1500188"/>
          <p14:tracePt t="16058" x="857250" y="1493838"/>
          <p14:tracePt t="16074" x="857250" y="1479550"/>
          <p14:tracePt t="16106" x="857250" y="1471613"/>
          <p14:tracePt t="16115" x="857250" y="1465263"/>
          <p14:tracePt t="16122" x="857250" y="1457325"/>
          <p14:tracePt t="16130" x="857250" y="1443038"/>
          <p14:tracePt t="16145" x="857250" y="1422400"/>
          <p14:tracePt t="16194" x="857250" y="1408113"/>
          <p14:tracePt t="16202" x="865188" y="1400175"/>
          <p14:tracePt t="16218" x="871538" y="1393825"/>
          <p14:tracePt t="16234" x="885825" y="1379538"/>
          <p14:tracePt t="16242" x="914400" y="1379538"/>
          <p14:tracePt t="16249" x="979488" y="1371600"/>
          <p14:tracePt t="16262" x="1036638" y="1350963"/>
          <p14:tracePt t="16279" x="1108075" y="1350963"/>
          <p14:tracePt t="16295" x="1179513" y="1350963"/>
          <p14:tracePt t="16312" x="1285875" y="1350963"/>
          <p14:tracePt t="16329" x="1350963" y="1350963"/>
          <p14:tracePt t="16346" x="1479550" y="1350963"/>
          <p14:tracePt t="16362" x="1543050" y="1350963"/>
          <p14:tracePt t="16379" x="1622425" y="1350963"/>
          <p14:tracePt t="16395" x="1685925" y="1350963"/>
          <p14:tracePt t="16412" x="1765300" y="1350963"/>
          <p14:tracePt t="16428" x="1843088" y="1350963"/>
          <p14:tracePt t="16446" x="1965325" y="1350963"/>
          <p14:tracePt t="16462" x="2057400" y="1350963"/>
          <p14:tracePt t="16479" x="2157413" y="1350963"/>
          <p14:tracePt t="16495" x="2279650" y="1350963"/>
          <p14:tracePt t="16512" x="2422525" y="1350963"/>
          <p14:tracePt t="16528" x="2579688" y="1343025"/>
          <p14:tracePt t="16545" x="2871788" y="1343025"/>
          <p14:tracePt t="16562" x="3114675" y="1343025"/>
          <p14:tracePt t="16579" x="3300413" y="1343025"/>
          <p14:tracePt t="16595" x="3371850" y="1350963"/>
          <p14:tracePt t="16612" x="3429000" y="1371600"/>
          <p14:tracePt t="16629" x="3471863" y="1408113"/>
          <p14:tracePt t="16644" x="3522663" y="1436688"/>
          <p14:tracePt t="16662" x="3565525" y="1485900"/>
          <p14:tracePt t="16678" x="3594100" y="1508125"/>
          <p14:tracePt t="16695" x="3608388" y="1514475"/>
          <p14:tracePt t="16712" x="3614738" y="1514475"/>
          <p14:tracePt t="16729" x="3643313" y="1522413"/>
          <p14:tracePt t="16745" x="3665538" y="1536700"/>
          <p14:tracePt t="16786" x="3679825" y="1543050"/>
          <p14:tracePt t="16818" x="3679825" y="1557338"/>
          <p14:tracePt t="16826" x="3636963" y="1614488"/>
          <p14:tracePt t="16842" x="3622675" y="1636713"/>
          <p14:tracePt t="16846" x="3579813" y="1671638"/>
          <p14:tracePt t="16861" x="3514725" y="1700213"/>
          <p14:tracePt t="16878" x="3414713" y="1743075"/>
          <p14:tracePt t="16895" x="3343275" y="1771650"/>
          <p14:tracePt t="16911" x="3279775" y="1785938"/>
          <p14:tracePt t="16928" x="3257550" y="1793875"/>
          <p14:tracePt t="16945" x="3214688" y="1814513"/>
          <p14:tracePt t="16961" x="3143250" y="1822450"/>
          <p14:tracePt t="16979" x="3100388" y="1828800"/>
          <p14:tracePt t="17026" x="3094038" y="1828800"/>
          <p14:tracePt t="17034" x="3057525" y="1836738"/>
          <p14:tracePt t="17044" x="3051175" y="1836738"/>
          <p14:tracePt t="17044" x="3028950" y="1851025"/>
          <p14:tracePt t="17062" x="3022600" y="1851025"/>
          <p14:tracePt t="17077" x="3014663" y="1851025"/>
          <p14:tracePt t="17094" x="2986088" y="1851025"/>
          <p14:tracePt t="17111" x="2971800" y="1851025"/>
          <p14:tracePt t="17128" x="2951163" y="1851025"/>
          <p14:tracePt t="17144" x="2936875" y="1836738"/>
          <p14:tracePt t="17160" x="2908300" y="1814513"/>
          <p14:tracePt t="17177" x="2879725" y="1779588"/>
          <p14:tracePt t="17194" x="2857500" y="1743075"/>
          <p14:tracePt t="17211" x="2843213" y="1722438"/>
          <p14:tracePt t="17227" x="2843213" y="1671638"/>
          <p14:tracePt t="17244" x="2836863" y="1593850"/>
          <p14:tracePt t="17261" x="2836863" y="1522413"/>
          <p14:tracePt t="17277" x="2794000" y="1428750"/>
          <p14:tracePt t="17294" x="2794000" y="1400175"/>
          <p14:tracePt t="17310" x="2786063" y="1357313"/>
          <p14:tracePt t="17327" x="2786063" y="1343025"/>
          <p14:tracePt t="17344" x="2786063" y="1308100"/>
          <p14:tracePt t="17361" x="2786063" y="1293813"/>
          <p14:tracePt t="17361" x="2800350" y="1271588"/>
          <p14:tracePt t="17378" x="2857500" y="1257300"/>
          <p14:tracePt t="17394" x="2936875" y="1243013"/>
          <p14:tracePt t="17410" x="3008313" y="1228725"/>
          <p14:tracePt t="17427" x="3051175" y="1214438"/>
          <p14:tracePt t="17444" x="3094038" y="1214438"/>
          <p14:tracePt t="17460" x="3128963" y="1214438"/>
          <p14:tracePt t="17477" x="3143250" y="1214438"/>
          <p14:tracePt t="17494" x="3171825" y="1214438"/>
          <p14:tracePt t="17510" x="3208338" y="1214438"/>
          <p14:tracePt t="17527" x="3236913" y="1222375"/>
          <p14:tracePt t="17543" x="3265488" y="1236663"/>
          <p14:tracePt t="17561" x="3279775" y="1243013"/>
          <p14:tracePt t="17577" x="3308350" y="1271588"/>
          <p14:tracePt t="17577" x="3314700" y="1279525"/>
          <p14:tracePt t="17595" x="3336925" y="1300163"/>
          <p14:tracePt t="17610" x="3336925" y="1314450"/>
          <p14:tracePt t="17626" x="3343275" y="1350963"/>
          <p14:tracePt t="17644" x="3343275" y="1393825"/>
          <p14:tracePt t="17660" x="3351213" y="1422400"/>
          <p14:tracePt t="17676" x="3365500" y="1450975"/>
          <p14:tracePt t="17693" x="3379788" y="1471613"/>
          <p14:tracePt t="17710" x="3379788" y="1493838"/>
          <p14:tracePt t="17726" x="3394075" y="1508125"/>
          <p14:tracePt t="17743" x="3408363" y="1528763"/>
          <p14:tracePt t="17759" x="3443288" y="1543050"/>
          <p14:tracePt t="17777" x="3457575" y="1550988"/>
          <p14:tracePt t="17826" x="3465513" y="1557338"/>
          <p14:tracePt t="17834" x="3479800" y="1557338"/>
          <p14:tracePt t="17842" x="3494088" y="1557338"/>
          <p14:tracePt t="17847" x="3508375" y="1557338"/>
          <p14:tracePt t="17860" x="3565525" y="1557338"/>
          <p14:tracePt t="17877" x="3671888" y="1557338"/>
          <p14:tracePt t="17894" x="3751263" y="1571625"/>
          <p14:tracePt t="17909" x="3786188" y="1571625"/>
          <p14:tracePt t="17927" x="3829050" y="1571625"/>
          <p14:tracePt t="17943" x="3865563" y="1571625"/>
          <p14:tracePt t="17960" x="3871913" y="1571625"/>
          <p14:tracePt t="17977" x="3894138" y="1571625"/>
          <p14:tracePt t="17994" x="3937000" y="1571625"/>
          <p14:tracePt t="18010" x="3994150" y="1571625"/>
          <p14:tracePt t="18027" x="4029075" y="1571625"/>
          <p14:tracePt t="18042" x="4065588" y="1571625"/>
          <p14:tracePt t="18059" x="4086225" y="1571625"/>
          <p14:tracePt t="18077" x="4143375" y="1543050"/>
          <p14:tracePt t="18093" x="4151313" y="1543050"/>
          <p14:tracePt t="18110" x="4165600" y="1536700"/>
          <p14:tracePt t="18154" x="4171950" y="1528763"/>
          <p14:tracePt t="18170" x="4171950" y="1522413"/>
          <p14:tracePt t="18186" x="4179888" y="1514475"/>
          <p14:tracePt t="18202" x="4179888" y="1508125"/>
          <p14:tracePt t="18216" x="4179888" y="1500188"/>
          <p14:tracePt t="18226" x="4179888" y="1485900"/>
          <p14:tracePt t="18226" x="4179888" y="1479550"/>
          <p14:tracePt t="18242" x="4179888" y="1450975"/>
          <p14:tracePt t="18259" x="4157663" y="1443038"/>
          <p14:tracePt t="18276" x="4143375" y="1428750"/>
          <p14:tracePt t="18294" x="4137025" y="1422400"/>
          <p14:tracePt t="18309" x="4122738" y="1422400"/>
          <p14:tracePt t="18326" x="4108450" y="1414463"/>
          <p14:tracePt t="18343" x="4079875" y="1414463"/>
          <p14:tracePt t="18359" x="4065588" y="1414463"/>
          <p14:tracePt t="18377" x="4029075" y="1393825"/>
          <p14:tracePt t="18392" x="4008438" y="1393825"/>
          <p14:tracePt t="18392" x="4000500" y="1393825"/>
          <p14:tracePt t="18410" x="3994150" y="1393825"/>
          <p14:tracePt t="18425" x="3986213" y="1393825"/>
          <p14:tracePt t="18442" x="3971925" y="1393825"/>
          <p14:tracePt t="18459" x="3965575" y="1393825"/>
          <p14:tracePt t="18476" x="3957638" y="1393825"/>
          <p14:tracePt t="18492" x="3951288" y="1393825"/>
          <p14:tracePt t="18530" x="3929063" y="1393825"/>
          <p14:tracePt t="18542" x="3922713" y="1400175"/>
          <p14:tracePt t="18586" x="3922713" y="1414463"/>
          <p14:tracePt t="18602" x="3922713" y="1422400"/>
          <p14:tracePt t="18610" x="3937000" y="1443038"/>
          <p14:tracePt t="18618" x="3951288" y="1443038"/>
          <p14:tracePt t="18625" x="4014788" y="1457325"/>
          <p14:tracePt t="18642" x="4043363" y="1471613"/>
          <p14:tracePt t="18659" x="4057650" y="1471613"/>
          <p14:tracePt t="18676" x="4094163" y="1485900"/>
          <p14:tracePt t="18691" x="4114800" y="1485900"/>
          <p14:tracePt t="18709" x="4137025" y="1485900"/>
          <p14:tracePt t="18725" x="4171950" y="1485900"/>
          <p14:tracePt t="18742" x="4214813" y="1493838"/>
          <p14:tracePt t="18758" x="4294188" y="1493838"/>
          <p14:tracePt t="18775" x="4371975" y="1493838"/>
          <p14:tracePt t="18792" x="4408488" y="1493838"/>
          <p14:tracePt t="18808" x="4429125" y="1493838"/>
          <p14:tracePt t="18825" x="4443413" y="1493838"/>
          <p14:tracePt t="18842" x="4465638" y="1493838"/>
          <p14:tracePt t="18859" x="4479925" y="1493838"/>
          <p14:tracePt t="18875" x="4494213" y="1493838"/>
          <p14:tracePt t="18892" x="4522788" y="1493838"/>
          <p14:tracePt t="18908" x="4543425" y="1493838"/>
          <p14:tracePt t="18926" x="4557713" y="1493838"/>
          <p14:tracePt t="18941" x="4579938" y="1493838"/>
          <p14:tracePt t="18959" x="4586288" y="1493838"/>
          <p14:tracePt t="18975" x="4608513" y="1493838"/>
          <p14:tracePt t="18992" x="4637088" y="1493838"/>
          <p14:tracePt t="19009" x="4657725" y="1493838"/>
          <p14:tracePt t="19025" x="4665663" y="1493838"/>
          <p14:tracePt t="19042" x="4694238" y="1493838"/>
          <p14:tracePt t="19058" x="4708525" y="1493838"/>
          <p14:tracePt t="19075" x="4737100" y="1493838"/>
          <p14:tracePt t="19092" x="4751388" y="1493838"/>
          <p14:tracePt t="19108" x="4772025" y="1493838"/>
          <p14:tracePt t="19125" x="4779963" y="1493838"/>
          <p14:tracePt t="19141" x="4786313" y="1493838"/>
          <p14:tracePt t="19158" x="4794250" y="1493838"/>
          <p14:tracePt t="19175" x="4808538" y="1493838"/>
          <p14:tracePt t="19191" x="4814888" y="1493838"/>
          <p14:tracePt t="19207" x="4829175" y="1493838"/>
          <p14:tracePt t="19225" x="4851400" y="1493838"/>
          <p14:tracePt t="19241" x="4857750" y="1493838"/>
          <p14:tracePt t="19258" x="4872038" y="1493838"/>
          <p14:tracePt t="19275" x="4886325" y="1493838"/>
          <p14:tracePt t="19291" x="4894263" y="1493838"/>
          <p14:tracePt t="19308" x="4900613" y="1493838"/>
          <p14:tracePt t="19325" x="4908550" y="1493838"/>
          <p14:tracePt t="19370" x="4922838" y="1493838"/>
          <p14:tracePt t="19410" x="4929188" y="1493838"/>
          <p14:tracePt t="19432" x="4937125" y="1493838"/>
          <p14:tracePt t="19434" x="4943475" y="1500188"/>
          <p14:tracePt t="19441" x="4951413" y="1508125"/>
          <p14:tracePt t="19482" x="4957763" y="1514475"/>
          <p14:tracePt t="19490" x="4979988" y="1528763"/>
          <p14:tracePt t="19507" x="4986338" y="1536700"/>
          <p14:tracePt t="19546" x="4994275" y="1557338"/>
          <p14:tracePt t="19586" x="4994275" y="1565275"/>
          <p14:tracePt t="19642" x="4994275" y="1579563"/>
          <p14:tracePt t="19650" x="4994275" y="1585913"/>
          <p14:tracePt t="19666" x="4994275" y="1600200"/>
          <p14:tracePt t="19674" x="4986338" y="1608138"/>
          <p14:tracePt t="19691" x="4965700" y="1614488"/>
          <p14:tracePt t="19698" x="4957763" y="1622425"/>
          <p14:tracePt t="19818" x="4965700" y="1622425"/>
          <p14:tracePt t="19835" x="4972050" y="1622425"/>
          <p14:tracePt t="19842" x="4979988" y="1614488"/>
          <p14:tracePt t="19954" x="4965700" y="1614488"/>
          <p14:tracePt t="19960" x="4957763" y="1614488"/>
          <p14:tracePt t="19965" x="4943475" y="1622425"/>
          <p14:tracePt t="19973" x="4929188" y="1622425"/>
          <p14:tracePt t="19991" x="4908550" y="1628775"/>
          <p14:tracePt t="20007" x="4886325" y="1643063"/>
          <p14:tracePt t="20023" x="4851400" y="1643063"/>
          <p14:tracePt t="20041" x="4822825" y="1651000"/>
          <p14:tracePt t="20056" x="4794250" y="1657350"/>
          <p14:tracePt t="20073" x="4772025" y="1665288"/>
          <p14:tracePt t="20090" x="4757738" y="1665288"/>
          <p14:tracePt t="20106" x="4729163" y="1665288"/>
          <p14:tracePt t="20123" x="4694238" y="1665288"/>
          <p14:tracePt t="20140" x="4679950" y="1665288"/>
          <p14:tracePt t="20156" x="4665663" y="1665288"/>
          <p14:tracePt t="20173" x="4651375" y="1665288"/>
          <p14:tracePt t="20190" x="4622800" y="1665288"/>
          <p14:tracePt t="20206" x="4600575" y="1657350"/>
          <p14:tracePt t="20223" x="4565650" y="1628775"/>
          <p14:tracePt t="20239" x="4557713" y="1622425"/>
          <p14:tracePt t="20256" x="4551363" y="1614488"/>
          <p14:tracePt t="20273" x="4543425" y="1608138"/>
          <p14:tracePt t="20290" x="4529138" y="1585913"/>
          <p14:tracePt t="20307" x="4514850" y="1550988"/>
          <p14:tracePt t="20322" x="4494213" y="1528763"/>
          <p14:tracePt t="20340" x="4479925" y="1514475"/>
          <p14:tracePt t="20356" x="4457700" y="1485900"/>
          <p14:tracePt t="20373" x="4437063" y="1465263"/>
          <p14:tracePt t="20390" x="4429125" y="1436688"/>
          <p14:tracePt t="20406" x="4414838" y="1414463"/>
          <p14:tracePt t="20450" x="4414838" y="1400175"/>
          <p14:tracePt t="20458" x="4414838" y="1385888"/>
          <p14:tracePt t="20466" x="4414838" y="1379538"/>
          <p14:tracePt t="20474" x="4414838" y="1371600"/>
          <p14:tracePt t="20489" x="4414838" y="1350963"/>
          <p14:tracePt t="20506" x="4414838" y="1343025"/>
          <p14:tracePt t="20522" x="4422775" y="1328738"/>
          <p14:tracePt t="20539" x="4471988" y="1300163"/>
          <p14:tracePt t="20557" x="4522788" y="1293813"/>
          <p14:tracePt t="20573" x="4579938" y="1285875"/>
          <p14:tracePt t="20589" x="4608513" y="1285875"/>
          <p14:tracePt t="20605" x="4622800" y="1285875"/>
          <p14:tracePt t="20623" x="4629150" y="1285875"/>
          <p14:tracePt t="20639" x="4637088" y="1285875"/>
          <p14:tracePt t="20655" x="4665663" y="1285875"/>
          <p14:tracePt t="20673" x="4679950" y="1285875"/>
          <p14:tracePt t="20689" x="4708525" y="1285875"/>
          <p14:tracePt t="20706" x="4714875" y="1285875"/>
          <p14:tracePt t="20762" x="4722813" y="1285875"/>
          <p14:tracePt t="20770" x="4743450" y="1285875"/>
          <p14:tracePt t="20776" x="4786313" y="1285875"/>
          <p14:tracePt t="20789" x="4814888" y="1314450"/>
          <p14:tracePt t="20806" x="4829175" y="1328738"/>
          <p14:tracePt t="20822" x="4851400" y="1350963"/>
          <p14:tracePt t="20838" x="4872038" y="1365250"/>
          <p14:tracePt t="20856" x="4894263" y="1400175"/>
          <p14:tracePt t="20872" x="4922838" y="1450975"/>
          <p14:tracePt t="20905" x="4929188" y="1479550"/>
          <p14:tracePt t="20905" x="4943475" y="1508125"/>
          <p14:tracePt t="20922" x="4943475" y="1522413"/>
          <p14:tracePt t="20939" x="4943475" y="1565275"/>
          <p14:tracePt t="20955" x="4943475" y="1585913"/>
          <p14:tracePt t="20973" x="4943475" y="1600200"/>
          <p14:tracePt t="21026" x="4943475" y="1608138"/>
          <p14:tracePt t="21034" x="4929188" y="1614488"/>
          <p14:tracePt t="21042" x="4922838" y="1622425"/>
          <p14:tracePt t="21050" x="4914900" y="1628775"/>
          <p14:tracePt t="21058" x="4894263" y="1636713"/>
          <p14:tracePt t="21073" x="4857750" y="1651000"/>
          <p14:tracePt t="21088" x="4837113" y="1651000"/>
          <p14:tracePt t="21105" x="4765675" y="1651000"/>
          <p14:tracePt t="21122" x="4722813" y="1651000"/>
          <p14:tracePt t="21138" x="4686300" y="1651000"/>
          <p14:tracePt t="21156" x="4637088" y="1651000"/>
          <p14:tracePt t="21171" x="4608513" y="1651000"/>
          <p14:tracePt t="21188" x="4579938" y="1651000"/>
          <p14:tracePt t="21204" x="4557713" y="1651000"/>
          <p14:tracePt t="21222" x="4543425" y="1651000"/>
          <p14:tracePt t="21239" x="4508500" y="1643063"/>
          <p14:tracePt t="21255" x="4494213" y="1628775"/>
          <p14:tracePt t="21272" x="4479925" y="1600200"/>
          <p14:tracePt t="21288" x="4465638" y="1585913"/>
          <p14:tracePt t="21305" x="4443413" y="1557338"/>
          <p14:tracePt t="21321" x="4429125" y="1514475"/>
          <p14:tracePt t="21338" x="4422775" y="1485900"/>
          <p14:tracePt t="21354" x="4422775" y="1443038"/>
          <p14:tracePt t="21371" x="4422775" y="1422400"/>
          <p14:tracePt t="21388" x="4422775" y="1385888"/>
          <p14:tracePt t="21434" x="4422775" y="1371600"/>
          <p14:tracePt t="21446" x="4443413" y="1343025"/>
          <p14:tracePt t="21447" x="4457700" y="1343025"/>
          <p14:tracePt t="21455" x="4486275" y="1336675"/>
          <p14:tracePt t="21471" x="4529138" y="1322388"/>
          <p14:tracePt t="21489" x="4565650" y="1308100"/>
          <p14:tracePt t="21504" x="4614863" y="1300163"/>
          <p14:tracePt t="21504" x="4643438" y="1285875"/>
          <p14:tracePt t="21523" x="4657725" y="1285875"/>
          <p14:tracePt t="21538" x="4679950" y="1279525"/>
          <p14:tracePt t="21554" x="4694238" y="1279525"/>
          <p14:tracePt t="21572" x="4714875" y="1279525"/>
          <p14:tracePt t="21588" x="4751388" y="1279525"/>
          <p14:tracePt t="21604" x="4757738" y="1279525"/>
          <p14:tracePt t="21642" x="4765675" y="1279525"/>
          <p14:tracePt t="21650" x="4786313" y="1285875"/>
          <p14:tracePt t="21658" x="4814888" y="1308100"/>
          <p14:tracePt t="21671" x="4829175" y="1322388"/>
          <p14:tracePt t="21689" x="4851400" y="1343025"/>
          <p14:tracePt t="21704" x="4857750" y="1371600"/>
          <p14:tracePt t="21721" x="4900613" y="1428750"/>
          <p14:tracePt t="21738" x="4929188" y="1479550"/>
          <p14:tracePt t="21755" x="4929188" y="1508125"/>
          <p14:tracePt t="21771" x="4943475" y="1557338"/>
          <p14:tracePt t="21787" x="4943475" y="1585913"/>
          <p14:tracePt t="21804" x="4943475" y="1593850"/>
          <p14:tracePt t="21821" x="4943475" y="1614488"/>
          <p14:tracePt t="21837" x="4943475" y="1628775"/>
          <p14:tracePt t="21854" x="4943475" y="1636713"/>
          <p14:tracePt t="21914" x="4943475" y="1643063"/>
          <p14:tracePt t="21922" x="4943475" y="1651000"/>
          <p14:tracePt t="21926" x="4937125" y="1657350"/>
          <p14:tracePt t="21937" x="4908550" y="1671638"/>
          <p14:tracePt t="21954" x="4894263" y="1671638"/>
          <p14:tracePt t="21971" x="4872038" y="1679575"/>
          <p14:tracePt t="21987" x="4857750" y="1679575"/>
          <p14:tracePt t="22005" x="4843463" y="1679575"/>
          <p14:tracePt t="22021" x="4808538" y="1679575"/>
          <p14:tracePt t="22036" x="4786313" y="1685925"/>
          <p14:tracePt t="22053" x="4772025" y="1685925"/>
          <p14:tracePt t="22070" x="4751388" y="1685925"/>
          <p14:tracePt t="22087" x="4737100" y="1685925"/>
          <p14:tracePt t="22104" x="4700588" y="1693863"/>
          <p14:tracePt t="22121" x="4686300" y="1693863"/>
          <p14:tracePt t="22136" x="4657725" y="1714500"/>
          <p14:tracePt t="22153" x="4651375" y="1714500"/>
          <p14:tracePt t="22171" x="4637088" y="1714500"/>
          <p14:tracePt t="22186" x="4622800" y="1714500"/>
          <p14:tracePt t="22204" x="4594225" y="1714500"/>
          <p14:tracePt t="22220" x="4579938" y="1714500"/>
          <p14:tracePt t="22237" x="4572000" y="1714500"/>
          <p14:tracePt t="22253" x="4557713" y="1714500"/>
          <p14:tracePt t="22270" x="4551363" y="1714500"/>
          <p14:tracePt t="22287" x="4543425" y="1714500"/>
          <p14:tracePt t="22304" x="4508500" y="1714500"/>
          <p14:tracePt t="22320" x="4486275" y="1693863"/>
          <p14:tracePt t="22336" x="4451350" y="1671638"/>
          <p14:tracePt t="22353" x="4429125" y="1651000"/>
          <p14:tracePt t="22371" x="4422775" y="1643063"/>
          <p14:tracePt t="22387" x="4414838" y="1628775"/>
          <p14:tracePt t="22403" x="4408488" y="1593850"/>
          <p14:tracePt t="22419" x="4379913" y="1557338"/>
          <p14:tracePt t="22436" x="4371975" y="1543050"/>
          <p14:tracePt t="22454" x="4365625" y="1508125"/>
          <p14:tracePt t="22469" x="4365625" y="1479550"/>
          <p14:tracePt t="22487" x="4365625" y="1471613"/>
          <p14:tracePt t="22503" x="4351338" y="1457325"/>
          <p14:tracePt t="22520" x="4351338" y="1436688"/>
          <p14:tracePt t="22536" x="4343400" y="1400175"/>
          <p14:tracePt t="22553" x="4343400" y="1365250"/>
          <p14:tracePt t="22570" x="4343400" y="1357313"/>
          <p14:tracePt t="22610" x="4343400" y="1350963"/>
          <p14:tracePt t="22618" x="4343400" y="1343025"/>
          <p14:tracePt t="22626" x="4343400" y="1314450"/>
          <p14:tracePt t="22636" x="4351338" y="1308100"/>
          <p14:tracePt t="22674" x="4357688" y="1300163"/>
          <p14:tracePt t="22682" x="4371975" y="1293813"/>
          <p14:tracePt t="22687" x="4408488" y="1265238"/>
          <p14:tracePt t="22705" x="4429125" y="1257300"/>
          <p14:tracePt t="22719" x="4465638" y="1250950"/>
          <p14:tracePt t="22736" x="4486275" y="1236663"/>
          <p14:tracePt t="22754" x="4508500" y="1236663"/>
          <p14:tracePt t="22770" x="4543425" y="1236663"/>
          <p14:tracePt t="22786" x="4551363" y="1236663"/>
          <p14:tracePt t="22803" x="4572000" y="1236663"/>
          <p14:tracePt t="22820" x="4586288" y="1236663"/>
          <p14:tracePt t="22836" x="4614863" y="1236663"/>
          <p14:tracePt t="22853" x="4629150" y="1236663"/>
          <p14:tracePt t="22869" x="4651375" y="1236663"/>
          <p14:tracePt t="22886" x="4665663" y="1236663"/>
          <p14:tracePt t="22903" x="4672013" y="1236663"/>
          <p14:tracePt t="22919" x="4694238" y="1236663"/>
          <p14:tracePt t="22936" x="4708525" y="1236663"/>
          <p14:tracePt t="22953" x="4729163" y="1250950"/>
          <p14:tracePt t="22953" x="4751388" y="1265238"/>
          <p14:tracePt t="22970" x="4786313" y="1308100"/>
          <p14:tracePt t="22986" x="4822825" y="1343025"/>
          <p14:tracePt t="23003" x="4851400" y="1379538"/>
          <p14:tracePt t="23019" x="4857750" y="1385888"/>
          <p14:tracePt t="23035" x="4872038" y="1400175"/>
          <p14:tracePt t="23053" x="4879975" y="1408113"/>
          <p14:tracePt t="23068" x="4886325" y="1414463"/>
          <p14:tracePt t="23106" x="4894263" y="1422400"/>
          <p14:tracePt t="23113" x="4908550" y="1443038"/>
          <p14:tracePt t="23146" x="4922838" y="1457325"/>
          <p14:tracePt t="23155" x="4922838" y="1471613"/>
          <p14:tracePt t="23169" x="4929188" y="1493838"/>
          <p14:tracePt t="23178" x="4929188" y="1500188"/>
          <p14:tracePt t="23188" x="4929188" y="1514475"/>
          <p14:tracePt t="23202" x="4929188" y="1522413"/>
          <p14:tracePt t="23219" x="4929188" y="1528763"/>
          <p14:tracePt t="23235" x="4929188" y="1550988"/>
          <p14:tracePt t="23252" x="4929188" y="1557338"/>
          <p14:tracePt t="23268" x="4929188" y="1565275"/>
          <p14:tracePt t="23285" x="4929188" y="1571625"/>
          <p14:tracePt t="23302" x="4929188" y="1593850"/>
          <p14:tracePt t="23318" x="4922838" y="1600200"/>
          <p14:tracePt t="23336" x="4914900" y="1608138"/>
          <p14:tracePt t="23351" x="4886325" y="1622425"/>
          <p14:tracePt t="23368" x="4865688" y="1628775"/>
          <p14:tracePt t="23368" x="4857750" y="1636713"/>
          <p14:tracePt t="23386" x="4843463" y="1643063"/>
          <p14:tracePt t="23402" x="4829175" y="1651000"/>
          <p14:tracePt t="23419" x="4786313" y="1651000"/>
          <p14:tracePt t="23435" x="4757738" y="1657350"/>
          <p14:tracePt t="23452" x="4722813" y="1657350"/>
          <p14:tracePt t="23468" x="4708525" y="1657350"/>
          <p14:tracePt t="23485" x="4700588" y="1657350"/>
          <p14:tracePt t="23520" x="4686300" y="1657350"/>
          <p14:tracePt t="23523" x="4679950" y="1657350"/>
          <p14:tracePt t="23535" x="4643438" y="1657350"/>
          <p14:tracePt t="23551" x="4637088" y="1657350"/>
          <p14:tracePt t="23568" x="4629150" y="1657350"/>
          <p14:tracePt t="23627" x="4622800" y="1657350"/>
          <p14:tracePt t="23642" x="4608513" y="1657350"/>
          <p14:tracePt t="23650" x="4594225" y="1651000"/>
          <p14:tracePt t="23666" x="4586288" y="1643063"/>
          <p14:tracePt t="23714" x="4579938" y="1628775"/>
          <p14:tracePt t="23722" x="4572000" y="1622425"/>
          <p14:tracePt t="23738" x="4557713" y="1600200"/>
          <p14:tracePt t="23754" x="4551363" y="1593850"/>
          <p14:tracePt t="23770" x="4543425" y="1585913"/>
          <p14:tracePt t="23818" x="4543425" y="1571625"/>
          <p14:tracePt t="23826" x="4543425" y="1565275"/>
          <p14:tracePt t="23841" x="4543425" y="1557338"/>
          <p14:tracePt t="23849" x="4543425" y="1543050"/>
          <p14:tracePt t="23857" x="4608513" y="1528763"/>
          <p14:tracePt t="23868" x="4622800" y="1522413"/>
          <p14:tracePt t="23885" x="4686300" y="1514475"/>
          <p14:tracePt t="23903" x="4708525" y="1514475"/>
          <p14:tracePt t="23918" x="4729163" y="1514475"/>
          <p14:tracePt t="23935" x="4765675" y="1514475"/>
          <p14:tracePt t="23951" x="4808538" y="1514475"/>
          <p14:tracePt t="23968" x="4894263" y="1543050"/>
          <p14:tracePt t="23985" x="5057775" y="1622425"/>
          <p14:tracePt t="24001" x="5257800" y="1685925"/>
          <p14:tracePt t="24001" x="5329238" y="1708150"/>
          <p14:tracePt t="24019" x="5494338" y="1736725"/>
          <p14:tracePt t="24034" x="5622925" y="1771650"/>
          <p14:tracePt t="24051" x="5657850" y="1779588"/>
          <p14:tracePt t="24068" x="5672138" y="1779588"/>
          <p14:tracePt t="24084" x="5680075" y="1785938"/>
          <p14:tracePt t="24100" x="5700713" y="1785938"/>
          <p14:tracePt t="24118" x="5708650" y="1785938"/>
          <p14:tracePt t="24133" x="5737225" y="1785938"/>
          <p14:tracePt t="24150" x="5786438" y="1785938"/>
          <p14:tracePt t="24167" x="5829300" y="1785938"/>
          <p14:tracePt t="24183" x="5886450" y="1771650"/>
          <p14:tracePt t="24202" x="5908675" y="1771650"/>
          <p14:tracePt t="24218" x="5922963" y="1757363"/>
          <p14:tracePt t="24235" x="5929313" y="1751013"/>
          <p14:tracePt t="24250" x="5957888" y="1722438"/>
          <p14:tracePt t="24268" x="5965825" y="1693863"/>
          <p14:tracePt t="24283" x="5965825" y="1671638"/>
          <p14:tracePt t="24301" x="5965825" y="1608138"/>
          <p14:tracePt t="24317" x="5965825" y="1565275"/>
          <p14:tracePt t="24333" x="5965825" y="1522413"/>
          <p14:tracePt t="24351" x="5965825" y="1493838"/>
          <p14:tracePt t="24366" x="5943600" y="1450975"/>
          <p14:tracePt t="24384" x="5937250" y="1414463"/>
          <p14:tracePt t="24400" x="5908675" y="1379538"/>
          <p14:tracePt t="24418" x="5894388" y="1336675"/>
          <p14:tracePt t="24433" x="5872163" y="1314450"/>
          <p14:tracePt t="24451" x="5865813" y="1314450"/>
          <p14:tracePt t="24466" x="5837238" y="1293813"/>
          <p14:tracePt t="24484" x="5822950" y="1293813"/>
          <p14:tracePt t="24501" x="5800725" y="1293813"/>
          <p14:tracePt t="24516" x="5757863" y="1293813"/>
          <p14:tracePt t="24534" x="5700713" y="1293813"/>
          <p14:tracePt t="24549" x="5657850" y="1293813"/>
          <p14:tracePt t="24567" x="5614988" y="1300163"/>
          <p14:tracePt t="24583" x="5580063" y="1308100"/>
          <p14:tracePt t="24600" x="5557838" y="1308100"/>
          <p14:tracePt t="24616" x="5522913" y="1308100"/>
          <p14:tracePt t="24633" x="5500688" y="1314450"/>
          <p14:tracePt t="24651" x="5486400" y="1328738"/>
          <p14:tracePt t="24698" x="5465763" y="1328738"/>
          <p14:tracePt t="24706" x="5451475" y="1343025"/>
          <p14:tracePt t="24711" x="5443538" y="1343025"/>
          <p14:tracePt t="24716" x="5408613" y="1357313"/>
          <p14:tracePt t="24762" x="5394325" y="1365250"/>
          <p14:tracePt t="24770" x="5380038" y="1385888"/>
          <p14:tracePt t="24784" x="5365750" y="1393825"/>
          <p14:tracePt t="24791" x="5357813" y="1400175"/>
          <p14:tracePt t="24800" x="5351463" y="1414463"/>
          <p14:tracePt t="24817" x="5337175" y="1428750"/>
          <p14:tracePt t="24834" x="5329238" y="1443038"/>
          <p14:tracePt t="24850" x="5322888" y="1465263"/>
          <p14:tracePt t="24867" x="5322888" y="1479550"/>
          <p14:tracePt t="24994" x="5322888" y="1500188"/>
          <p14:tracePt t="25004" x="5372100" y="1500188"/>
          <p14:tracePt t="25006" x="5429250" y="1500188"/>
          <p14:tracePt t="25016" x="5508625" y="1522413"/>
          <p14:tracePt t="25033" x="5586413" y="1522413"/>
          <p14:tracePt t="25033" x="5622925" y="1522413"/>
          <p14:tracePt t="25050" x="5686425" y="1522413"/>
          <p14:tracePt t="25065" x="5780088" y="1522413"/>
          <p14:tracePt t="25083" x="5880100" y="1522413"/>
          <p14:tracePt t="25099" x="5929313" y="1522413"/>
          <p14:tracePt t="25116" x="5943600" y="1522413"/>
          <p14:tracePt t="25132" x="5957888" y="1522413"/>
          <p14:tracePt t="25148" x="5965825" y="1522413"/>
          <p14:tracePt t="25166" x="5972175" y="1522413"/>
          <p14:tracePt t="25182" x="5994400" y="1522413"/>
          <p14:tracePt t="25200" x="6022975" y="1522413"/>
          <p14:tracePt t="25216" x="6043613" y="1522413"/>
          <p14:tracePt t="25233" x="6051550" y="1522413"/>
          <p14:tracePt t="25249" x="6072188" y="1522413"/>
          <p14:tracePt t="25266" x="6086475" y="1522413"/>
          <p14:tracePt t="25282" x="6122988" y="1522413"/>
          <p14:tracePt t="25299" x="6137275" y="1522413"/>
          <p14:tracePt t="25316" x="6172200" y="1522413"/>
          <p14:tracePt t="25332" x="6194425" y="1522413"/>
          <p14:tracePt t="25349" x="6208713" y="1522413"/>
          <p14:tracePt t="25365" x="6243638" y="1522413"/>
          <p14:tracePt t="25383" x="6280150" y="1522413"/>
          <p14:tracePt t="25398" x="6323013" y="1522413"/>
          <p14:tracePt t="25416" x="6372225" y="1522413"/>
          <p14:tracePt t="25432" x="6386513" y="1522413"/>
          <p14:tracePt t="25448" x="6400800" y="1522413"/>
          <p14:tracePt t="25530" x="6415088" y="1522413"/>
          <p14:tracePt t="25538" x="6415088" y="1528763"/>
          <p14:tracePt t="25547" x="6415088" y="1536700"/>
          <p14:tracePt t="25562" x="6415088" y="1550988"/>
          <p14:tracePt t="25565" x="6408738" y="1579563"/>
          <p14:tracePt t="25582" x="6400800" y="1585913"/>
          <p14:tracePt t="25598" x="6394450" y="1593850"/>
          <p14:tracePt t="25615" x="6365875" y="1614488"/>
          <p14:tracePt t="25632" x="6329363" y="1628775"/>
          <p14:tracePt t="25649" x="6286500" y="1628775"/>
          <p14:tracePt t="25665" x="6194425" y="1636713"/>
          <p14:tracePt t="25683" x="6143625" y="1636713"/>
          <p14:tracePt t="25698" x="6094413" y="1636713"/>
          <p14:tracePt t="25715" x="6051550" y="1636713"/>
          <p14:tracePt t="25732" x="6022975" y="1636713"/>
          <p14:tracePt t="25749" x="5951538" y="1665288"/>
          <p14:tracePt t="25765" x="5837238" y="1685925"/>
          <p14:tracePt t="25782" x="5657850" y="1728788"/>
          <p14:tracePt t="25798" x="5500688" y="1751013"/>
          <p14:tracePt t="25814" x="5357813" y="1765300"/>
          <p14:tracePt t="25833" x="5257800" y="1785938"/>
          <p14:tracePt t="25848" x="5165725" y="1793875"/>
          <p14:tracePt t="25865" x="5100638" y="1800225"/>
          <p14:tracePt t="25865" x="5065713" y="1800225"/>
          <p14:tracePt t="25882" x="5008563" y="1800225"/>
          <p14:tracePt t="25899" x="4943475" y="1800225"/>
          <p14:tracePt t="25915" x="4851400" y="1800225"/>
          <p14:tracePt t="25931" x="4714875" y="1800225"/>
          <p14:tracePt t="25948" x="4572000" y="1800225"/>
          <p14:tracePt t="25964" x="4465638" y="1800225"/>
          <p14:tracePt t="25982" x="4343400" y="1800225"/>
          <p14:tracePt t="25998" x="4257675" y="1800225"/>
          <p14:tracePt t="26015" x="4165600" y="1800225"/>
          <p14:tracePt t="26031" x="4079875" y="1800225"/>
          <p14:tracePt t="26048" x="4000500" y="1800225"/>
          <p14:tracePt t="26064" x="3894138" y="1800225"/>
          <p14:tracePt t="26081" x="3751263" y="1800225"/>
          <p14:tracePt t="26099" x="3657600" y="1785938"/>
          <p14:tracePt t="26114" x="3551238" y="1779588"/>
          <p14:tracePt t="26131" x="3422650" y="1757363"/>
          <p14:tracePt t="26148" x="3308350" y="1728788"/>
          <p14:tracePt t="26165" x="3200400" y="1722438"/>
          <p14:tracePt t="26181" x="3094038" y="1714500"/>
          <p14:tracePt t="26198" x="2979738" y="1679575"/>
          <p14:tracePt t="26214" x="2851150" y="1643063"/>
          <p14:tracePt t="26231" x="2722563" y="1614488"/>
          <p14:tracePt t="26247" x="2643188" y="1608138"/>
          <p14:tracePt t="26281" x="2622550" y="1608138"/>
          <p14:tracePt t="26281" x="2608263" y="1608138"/>
          <p14:tracePt t="26458" x="2614613" y="1608138"/>
          <p14:tracePt t="26466" x="2643188" y="1608138"/>
          <p14:tracePt t="26474" x="2665413" y="1608138"/>
          <p14:tracePt t="26482" x="2728913" y="1608138"/>
          <p14:tracePt t="26482" x="2757488" y="1608138"/>
          <p14:tracePt t="26498" x="2822575" y="1622425"/>
          <p14:tracePt t="26514" x="2879725" y="1622425"/>
          <p14:tracePt t="26531" x="2922588" y="1622425"/>
          <p14:tracePt t="26547" x="2986088" y="1622425"/>
          <p14:tracePt t="26564" x="3051175" y="1622425"/>
          <p14:tracePt t="26581" x="3065463" y="1622425"/>
          <p14:tracePt t="26597" x="3094038" y="1622425"/>
          <p14:tracePt t="26614" x="3114675" y="1622425"/>
          <p14:tracePt t="26631" x="3143250" y="1622425"/>
          <p14:tracePt t="26648" x="3222625" y="1622425"/>
          <p14:tracePt t="26663" x="3343275" y="1622425"/>
          <p14:tracePt t="26680" x="3565525" y="1622425"/>
          <p14:tracePt t="26697" x="3871913" y="1622425"/>
          <p14:tracePt t="26714" x="3979863" y="1622425"/>
          <p14:tracePt t="26730" x="4071938" y="1622425"/>
          <p14:tracePt t="26747" x="4165600" y="1622425"/>
          <p14:tracePt t="26764" x="4243388" y="1622425"/>
          <p14:tracePt t="26780" x="4351338" y="1643063"/>
          <p14:tracePt t="26797" x="4494213" y="1665288"/>
          <p14:tracePt t="26813" x="4622800" y="1679575"/>
          <p14:tracePt t="26830" x="4757738" y="1679575"/>
          <p14:tracePt t="26846" x="4922838" y="1700213"/>
          <p14:tracePt t="26863" x="5080000" y="1728788"/>
          <p14:tracePt t="26880" x="5222875" y="1728788"/>
          <p14:tracePt t="26896" x="5480050" y="1728788"/>
          <p14:tracePt t="26915" x="5551488" y="1736725"/>
          <p14:tracePt t="26915" x="5608638" y="1736725"/>
          <p14:tracePt t="26931" x="5715000" y="1736725"/>
          <p14:tracePt t="26947" x="5757863" y="1736725"/>
          <p14:tracePt t="26963" x="5800725" y="1736725"/>
          <p14:tracePt t="26981" x="5843588" y="1736725"/>
          <p14:tracePt t="26997" x="5922963" y="1736725"/>
          <p14:tracePt t="27013" x="5986463" y="1736725"/>
          <p14:tracePt t="27030" x="6094413" y="1736725"/>
          <p14:tracePt t="27046" x="6165850" y="1736725"/>
          <p14:tracePt t="27064" x="6215063" y="1728788"/>
          <p14:tracePt t="27079" x="6272213" y="1714500"/>
          <p14:tracePt t="27097" x="6308725" y="1708150"/>
          <p14:tracePt t="27113" x="6323013" y="1693863"/>
          <p14:tracePt t="27153" x="6337300" y="1685925"/>
          <p14:tracePt t="27156" x="6343650" y="1685925"/>
          <p14:tracePt t="27163" x="6380163" y="1679575"/>
          <p14:tracePt t="27180" x="6394450" y="1671638"/>
          <p14:tracePt t="27197" x="6415088" y="1657350"/>
          <p14:tracePt t="27212" x="6437313" y="1651000"/>
          <p14:tracePt t="27266" x="6451600" y="1643063"/>
          <p14:tracePt t="27273" x="6457950" y="1643063"/>
          <p14:tracePt t="27306" x="6465888" y="1643063"/>
          <p14:tracePt t="27315" x="6472238" y="1628775"/>
          <p14:tracePt t="27346" x="6480175" y="1608138"/>
          <p14:tracePt t="27354" x="6486525" y="1600200"/>
          <p14:tracePt t="27370" x="6486525" y="1585913"/>
          <p14:tracePt t="27380" x="6494463" y="1579563"/>
          <p14:tracePt t="27450" x="6500813" y="1571625"/>
          <p14:tracePt t="27490" x="6472238" y="1571625"/>
          <p14:tracePt t="27498" x="6394450" y="1585913"/>
          <p14:tracePt t="27498" x="6351588" y="1593850"/>
          <p14:tracePt t="27513" x="6229350" y="1608138"/>
          <p14:tracePt t="27529" x="6022975" y="1657350"/>
          <p14:tracePt t="27546" x="5929313" y="1665288"/>
          <p14:tracePt t="27563" x="5765800" y="1714500"/>
          <p14:tracePt t="27579" x="5508625" y="1757363"/>
          <p14:tracePt t="27595" x="5122863" y="1800225"/>
          <p14:tracePt t="27613" x="4765675" y="1800225"/>
          <p14:tracePt t="27629" x="4386263" y="1800225"/>
          <p14:tracePt t="27646" x="4065588" y="1800225"/>
          <p14:tracePt t="27663" x="3786188" y="1793875"/>
          <p14:tracePt t="27680" x="3643313" y="1757363"/>
          <p14:tracePt t="27695" x="3551238" y="1751013"/>
          <p14:tracePt t="27712" x="3486150" y="1736725"/>
          <p14:tracePt t="27712" x="3457575" y="1736725"/>
          <p14:tracePt t="27730" x="3379788" y="1714500"/>
          <p14:tracePt t="27746" x="3343275" y="1708150"/>
          <p14:tracePt t="27763" x="3300413" y="1708150"/>
          <p14:tracePt t="27779" x="3251200" y="1700213"/>
          <p14:tracePt t="27796" x="3222625" y="1700213"/>
          <p14:tracePt t="27812" x="3208338" y="1693863"/>
          <p14:tracePt t="27828" x="3200400" y="1693863"/>
          <p14:tracePt t="27845" x="3186113" y="1693863"/>
          <p14:tracePt t="27862" x="3151188" y="1693863"/>
          <p14:tracePt t="27879" x="3136900" y="1679575"/>
          <p14:tracePt t="27895" x="3128963" y="1671638"/>
          <p14:tracePt t="27912" x="3122613" y="1665288"/>
          <p14:tracePt t="27929" x="3114675" y="1657350"/>
          <p14:tracePt t="27962" x="3108325" y="1651000"/>
          <p14:tracePt t="27993" x="3100388" y="1643063"/>
          <p14:tracePt t="28002" x="3094038" y="1636713"/>
          <p14:tracePt t="28010" x="3071813" y="1622425"/>
          <p14:tracePt t="28017" x="3065463" y="1608138"/>
          <p14:tracePt t="28028" x="3065463" y="1585913"/>
          <p14:tracePt t="28045" x="3065463" y="1579563"/>
          <p14:tracePt t="28082" x="3065463" y="1565275"/>
          <p14:tracePt t="28087" x="3057525" y="1557338"/>
          <p14:tracePt t="28130" x="3051175" y="1550988"/>
          <p14:tracePt t="28150" x="3043238" y="1543050"/>
          <p14:tracePt t="28161" x="3036888" y="1536700"/>
          <p14:tracePt t="28306" x="3028950" y="1543050"/>
          <p14:tracePt t="28314" x="3028950" y="1550988"/>
          <p14:tracePt t="28322" x="3028950" y="1557338"/>
          <p14:tracePt t="28338" x="3028950" y="1565275"/>
          <p14:tracePt t="28346" x="3028950" y="1600200"/>
          <p14:tracePt t="28362" x="3036888" y="1628775"/>
          <p14:tracePt t="28378" x="3043238" y="1651000"/>
          <p14:tracePt t="28394" x="3043238" y="1665288"/>
          <p14:tracePt t="28411" x="3051175" y="1671638"/>
          <p14:tracePt t="28428" x="3065463" y="1685925"/>
          <p14:tracePt t="28444" x="3071813" y="1685925"/>
          <p14:tracePt t="28462" x="3108325" y="1685925"/>
          <p14:tracePt t="28478" x="3151188" y="1685925"/>
          <p14:tracePt t="28494" x="3186113" y="1679575"/>
          <p14:tracePt t="28510" x="3228975" y="1657350"/>
          <p14:tracePt t="28528" x="3265488" y="1643063"/>
          <p14:tracePt t="28545" x="3294063" y="1622425"/>
          <p14:tracePt t="28561" x="3322638" y="1614488"/>
          <p14:tracePt t="28561" x="3336925" y="1608138"/>
          <p14:tracePt t="28578" x="3386138" y="1585913"/>
          <p14:tracePt t="28594" x="3408363" y="1579563"/>
          <p14:tracePt t="28611" x="3443288" y="1579563"/>
          <p14:tracePt t="28628" x="3486150" y="1571625"/>
          <p14:tracePt t="28645" x="3557588" y="1543050"/>
          <p14:tracePt t="28661" x="3586163" y="1528763"/>
          <p14:tracePt t="28677" x="3622675" y="1522413"/>
          <p14:tracePt t="28694" x="3629025" y="1514475"/>
          <p14:tracePt t="28730" x="3643313" y="1508125"/>
          <p14:tracePt t="28744" x="3657600" y="1493838"/>
          <p14:tracePt t="28746" x="3671888" y="1493838"/>
          <p14:tracePt t="28761" x="3679825" y="1485900"/>
          <p14:tracePt t="28777" x="3686175" y="1485900"/>
          <p14:tracePt t="28842" x="3700463" y="1485900"/>
          <p14:tracePt t="28850" x="3708400" y="1479550"/>
          <p14:tracePt t="28946" x="3714750" y="1479550"/>
          <p14:tracePt t="28963" x="3722688" y="1479550"/>
          <p14:tracePt t="28968" x="3751263" y="1465263"/>
          <p14:tracePt t="29130" x="3757613" y="1457325"/>
          <p14:tracePt t="29149" x="3765550" y="1457325"/>
          <p14:tracePt t="29154" x="3771900" y="1465263"/>
          <p14:tracePt t="29163" x="3779838" y="1493838"/>
          <p14:tracePt t="29177" x="3786188" y="1528763"/>
          <p14:tracePt t="29194" x="3794125" y="1550988"/>
          <p14:tracePt t="29210" x="3794125" y="1571625"/>
          <p14:tracePt t="29227" x="3794125" y="1585913"/>
          <p14:tracePt t="29243" x="3800475" y="1614488"/>
          <p14:tracePt t="29260" x="3808413" y="1628775"/>
          <p14:tracePt t="29276" x="3808413" y="1657350"/>
          <p14:tracePt t="29292" x="3814763" y="1671638"/>
          <p14:tracePt t="29433" x="3822700" y="1671638"/>
          <p14:tracePt t="29443" x="3829050" y="1671638"/>
          <p14:tracePt t="29450" x="3851275" y="1671638"/>
          <p14:tracePt t="29460" x="3865563" y="1651000"/>
          <p14:tracePt t="29476" x="3871913" y="1628775"/>
          <p14:tracePt t="29493" x="3879850" y="1622425"/>
          <p14:tracePt t="29509" x="3886200" y="1608138"/>
          <p14:tracePt t="29527" x="3908425" y="1585913"/>
          <p14:tracePt t="29543" x="3922713" y="1571625"/>
          <p14:tracePt t="29559" x="3937000" y="1565275"/>
          <p14:tracePt t="29576" x="3965575" y="1550988"/>
          <p14:tracePt t="29593" x="3994150" y="1543050"/>
          <p14:tracePt t="29610" x="4022725" y="1528763"/>
          <p14:tracePt t="29625" x="4043363" y="1522413"/>
          <p14:tracePt t="29643" x="4057650" y="1522413"/>
          <p14:tracePt t="29660" x="4071938" y="1522413"/>
          <p14:tracePt t="29676" x="4108450" y="1508125"/>
          <p14:tracePt t="29721" x="4137025" y="1508125"/>
          <p14:tracePt t="29730" x="4165600" y="1493838"/>
          <p14:tracePt t="29746" x="4179888" y="1485900"/>
          <p14:tracePt t="29759" x="4186238" y="1485900"/>
          <p14:tracePt t="29760" x="4208463" y="1479550"/>
          <p14:tracePt t="29775" x="4251325" y="1457325"/>
          <p14:tracePt t="29793" x="4279900" y="1450975"/>
          <p14:tracePt t="29809" x="4294188" y="1450975"/>
          <p14:tracePt t="29826" x="4308475" y="1450975"/>
          <p14:tracePt t="29866" x="4314825" y="1450975"/>
          <p14:tracePt t="29868" x="4322763" y="1450975"/>
          <p14:tracePt t="29876" x="4351338" y="1450975"/>
          <p14:tracePt t="29892" x="4357688" y="1450975"/>
          <p14:tracePt t="29910" x="4379913" y="1465263"/>
          <p14:tracePt t="29925" x="4414838" y="1493838"/>
          <p14:tracePt t="29943" x="4451350" y="1543050"/>
          <p14:tracePt t="29960" x="4465638" y="1557338"/>
          <p14:tracePt t="29976" x="4500563" y="1614488"/>
          <p14:tracePt t="29993" x="4522788" y="1636713"/>
          <p14:tracePt t="30009" x="4586288" y="1671638"/>
          <p14:tracePt t="30009" x="4594225" y="1671638"/>
          <p14:tracePt t="30026" x="4679950" y="1685925"/>
          <p14:tracePt t="30043" x="4729163" y="1685925"/>
          <p14:tracePt t="30059" x="4800600" y="1685925"/>
          <p14:tracePt t="30076" x="4843463" y="1685925"/>
          <p14:tracePt t="30093" x="4879975" y="1671638"/>
          <p14:tracePt t="30109" x="4900613" y="1665288"/>
          <p14:tracePt t="30126" x="4908550" y="1657350"/>
          <p14:tracePt t="30141" x="4914900" y="1643063"/>
          <p14:tracePt t="30159" x="4957763" y="1593850"/>
          <p14:tracePt t="30175" x="4972050" y="1579563"/>
          <p14:tracePt t="30192" x="4994275" y="1543050"/>
          <p14:tracePt t="30209" x="5000625" y="1536700"/>
          <p14:tracePt t="30225" x="5022850" y="1514475"/>
          <p14:tracePt t="30243" x="5029200" y="1508125"/>
          <p14:tracePt t="30259" x="5043488" y="1500188"/>
          <p14:tracePt t="30306" x="5051425" y="1493838"/>
          <p14:tracePt t="30312" x="5057775" y="1493838"/>
          <p14:tracePt t="30326" x="5080000" y="1479550"/>
          <p14:tracePt t="30326" x="5100638" y="1465263"/>
          <p14:tracePt t="30342" x="5151438" y="1450975"/>
          <p14:tracePt t="30359" x="5165725" y="1443038"/>
          <p14:tracePt t="30375" x="5186363" y="1428750"/>
          <p14:tracePt t="30392" x="5200650" y="1428750"/>
          <p14:tracePt t="30409" x="5222875" y="1422400"/>
          <p14:tracePt t="30442" x="5243513" y="1422400"/>
          <p14:tracePt t="30442" x="5272088" y="1422400"/>
          <p14:tracePt t="30459" x="5280025" y="1422400"/>
          <p14:tracePt t="30475" x="5300663" y="1422400"/>
          <p14:tracePt t="30492" x="5308600" y="1422400"/>
          <p14:tracePt t="30530" x="5314950" y="1422400"/>
          <p14:tracePt t="30535" x="5322888" y="1422400"/>
          <p14:tracePt t="30542" x="5337175" y="1422400"/>
          <p14:tracePt t="30558" x="5357813" y="1436688"/>
          <p14:tracePt t="30575" x="5365750" y="1443038"/>
          <p14:tracePt t="30591" x="5394325" y="1457325"/>
          <p14:tracePt t="30608" x="5408613" y="1471613"/>
          <p14:tracePt t="30626" x="5422900" y="1479550"/>
          <p14:tracePt t="30706" x="5429250" y="1485900"/>
          <p14:tracePt t="30778" x="5437188" y="1485900"/>
          <p14:tracePt t="30790" x="5451475" y="1485900"/>
          <p14:tracePt t="30818" x="5457825" y="1485900"/>
          <p14:tracePt t="30826" x="5465763" y="1485900"/>
          <p14:tracePt t="30858" x="5472113" y="1485900"/>
          <p14:tracePt t="30914" x="5486400" y="1485900"/>
          <p14:tracePt t="30934" x="5494338" y="1485900"/>
          <p14:tracePt t="30962" x="5514975" y="1485900"/>
          <p14:tracePt t="30976" x="5537200" y="1485900"/>
          <p14:tracePt t="30978" x="5551488" y="1485900"/>
          <p14:tracePt t="30991" x="5580063" y="1485900"/>
          <p14:tracePt t="31007" x="5594350" y="1471613"/>
          <p14:tracePt t="31042" x="5608638" y="1471613"/>
          <p14:tracePt t="31042" x="5629275" y="1471613"/>
          <p14:tracePt t="31042" x="5651500" y="1471613"/>
          <p14:tracePt t="31058" x="5665788" y="1471613"/>
          <p14:tracePt t="31074" x="5694363" y="1471613"/>
          <p14:tracePt t="31091" x="5708650" y="1471613"/>
          <p14:tracePt t="31108" x="5729288" y="1471613"/>
          <p14:tracePt t="31123" x="5743575" y="1471613"/>
          <p14:tracePt t="31141" x="5772150" y="1471613"/>
          <p14:tracePt t="31157" x="5794375" y="1471613"/>
          <p14:tracePt t="31174" x="5837238" y="1471613"/>
          <p14:tracePt t="31190" x="5880100" y="1457325"/>
          <p14:tracePt t="31207" x="5900738" y="1457325"/>
          <p14:tracePt t="31223" x="5937250" y="1457325"/>
          <p14:tracePt t="31240" x="5994400" y="1457325"/>
          <p14:tracePt t="31258" x="6029325" y="1457325"/>
          <p14:tracePt t="31274" x="6065838" y="1457325"/>
          <p14:tracePt t="31290" x="6080125" y="1457325"/>
          <p14:tracePt t="31306" x="6108700" y="1457325"/>
          <p14:tracePt t="31324" x="6143625" y="1457325"/>
          <p14:tracePt t="31340" x="6151563" y="1457325"/>
          <p14:tracePt t="31357" x="6157913" y="1457325"/>
          <p14:tracePt t="31410" x="6180138" y="1457325"/>
          <p14:tracePt t="31418" x="6186488" y="1457325"/>
          <p14:tracePt t="31434" x="6194425" y="1457325"/>
          <p14:tracePt t="31442" x="6200775" y="1457325"/>
          <p14:tracePt t="31450" x="6208713" y="1457325"/>
          <p14:tracePt t="31458" x="6223000" y="1457325"/>
          <p14:tracePt t="31474" x="6243638" y="1471613"/>
          <p14:tracePt t="31530" x="6257925" y="1471613"/>
          <p14:tracePt t="31530" x="6265863" y="1471613"/>
          <p14:tracePt t="31546" x="6272213" y="1471613"/>
          <p14:tracePt t="31562" x="6280150" y="1471613"/>
          <p14:tracePt t="31570" x="6294438" y="1471613"/>
          <p14:tracePt t="31575" x="6308725" y="1471613"/>
          <p14:tracePt t="31589" x="6343650" y="1471613"/>
          <p14:tracePt t="31606" x="6380163" y="1471613"/>
          <p14:tracePt t="31623" x="6400800" y="1471613"/>
          <p14:tracePt t="31640" x="6415088" y="1471613"/>
          <p14:tracePt t="31657" x="6423025" y="1471613"/>
          <p14:tracePt t="31672" x="6443663" y="1479550"/>
          <p14:tracePt t="31729" x="6451600" y="1479550"/>
          <p14:tracePt t="31745" x="6457950" y="1485900"/>
          <p14:tracePt t="31762" x="6465888" y="1485900"/>
          <p14:tracePt t="31778" x="6472238" y="1485900"/>
          <p14:tracePt t="31789" x="6494463" y="1485900"/>
          <p14:tracePt t="31798" x="6500813" y="1485900"/>
          <p14:tracePt t="31806" x="6515100" y="1485900"/>
          <p14:tracePt t="31823" x="6543675" y="1485900"/>
          <p14:tracePt t="31839" x="6580188" y="1500188"/>
          <p14:tracePt t="31856" x="6594475" y="1500188"/>
          <p14:tracePt t="31873" x="6615113" y="1500188"/>
          <p14:tracePt t="31873" x="6623050" y="1500188"/>
          <p14:tracePt t="31890" x="6629400" y="1500188"/>
          <p14:tracePt t="31930" x="6643688" y="1500188"/>
          <p14:tracePt t="31937" x="6651625" y="1500188"/>
          <p14:tracePt t="31993" x="6665913" y="1508125"/>
          <p14:tracePt t="32026" x="6680200" y="1514475"/>
          <p14:tracePt t="32034" x="6680200" y="1528763"/>
          <p14:tracePt t="32050" x="6680200" y="1536700"/>
          <p14:tracePt t="32057" x="6680200" y="1543050"/>
          <p14:tracePt t="32072" x="6672263" y="1565275"/>
          <p14:tracePt t="32090" x="6651625" y="1593850"/>
          <p14:tracePt t="32106" x="6608763" y="1614488"/>
          <p14:tracePt t="32122" x="6572250" y="1636713"/>
          <p14:tracePt t="32139" x="6515100" y="1665288"/>
          <p14:tracePt t="32155" x="6480175" y="1665288"/>
          <p14:tracePt t="32173" x="6429375" y="1665288"/>
          <p14:tracePt t="32189" x="6343650" y="1665288"/>
          <p14:tracePt t="32206" x="6280150" y="1665288"/>
          <p14:tracePt t="32222" x="6186488" y="1679575"/>
          <p14:tracePt t="32238" x="6122988" y="1685925"/>
          <p14:tracePt t="32257" x="6080125" y="1685925"/>
          <p14:tracePt t="32272" x="6015038" y="1685925"/>
          <p14:tracePt t="32272" x="5994400" y="1685925"/>
          <p14:tracePt t="32290" x="5943600" y="1685925"/>
          <p14:tracePt t="32306" x="5894388" y="1685925"/>
          <p14:tracePt t="32322" x="5851525" y="1685925"/>
          <p14:tracePt t="32339" x="5780088" y="1685925"/>
          <p14:tracePt t="32356" x="5708650" y="1685925"/>
          <p14:tracePt t="32372" x="5608638" y="1685925"/>
          <p14:tracePt t="32388" x="5514975" y="1700213"/>
          <p14:tracePt t="32406" x="5408613" y="1722438"/>
          <p14:tracePt t="32421" x="5329238" y="1728788"/>
          <p14:tracePt t="32439" x="5280025" y="1736725"/>
          <p14:tracePt t="32455" x="5257800" y="1736725"/>
          <p14:tracePt t="32472" x="5222875" y="1751013"/>
          <p14:tracePt t="32489" x="5186363" y="1751013"/>
          <p14:tracePt t="32489" x="5180013" y="1751013"/>
          <p14:tracePt t="32506" x="5129213" y="1765300"/>
          <p14:tracePt t="32522" x="5057775" y="1779588"/>
          <p14:tracePt t="32539" x="4994275" y="1785938"/>
          <p14:tracePt t="32555" x="4914900" y="1785938"/>
          <p14:tracePt t="32572" x="4814888" y="1785938"/>
          <p14:tracePt t="32588" x="4737100" y="1785938"/>
          <p14:tracePt t="32606" x="4657725" y="1785938"/>
          <p14:tracePt t="32622" x="4586288" y="1785938"/>
          <p14:tracePt t="32638" x="4522788" y="1785938"/>
          <p14:tracePt t="32655" x="4457700" y="1785938"/>
          <p14:tracePt t="32672" x="4351338" y="1771650"/>
          <p14:tracePt t="32689" x="4257675" y="1771650"/>
          <p14:tracePt t="32705" x="4079875" y="1757363"/>
          <p14:tracePt t="32722" x="3971925" y="1751013"/>
          <p14:tracePt t="32739" x="3857625" y="1714500"/>
          <p14:tracePt t="32755" x="3779838" y="1693863"/>
          <p14:tracePt t="32772" x="3700463" y="1693863"/>
          <p14:tracePt t="32788" x="3622675" y="1685925"/>
          <p14:tracePt t="32805" x="3565525" y="1685925"/>
          <p14:tracePt t="32821" x="3486150" y="1685925"/>
          <p14:tracePt t="32838" x="3422650" y="1685925"/>
          <p14:tracePt t="32855" x="3314700" y="1665288"/>
          <p14:tracePt t="32871" x="3236913" y="1665288"/>
          <p14:tracePt t="32889" x="3186113" y="1665288"/>
          <p14:tracePt t="32904" x="3143250" y="1665288"/>
          <p14:tracePt t="32904" x="3122613" y="1665288"/>
          <p14:tracePt t="32922" x="3079750" y="1651000"/>
          <p14:tracePt t="32938" x="3014663" y="1651000"/>
          <p14:tracePt t="32955" x="2971800" y="1643063"/>
          <p14:tracePt t="32972" x="2957513" y="1643063"/>
          <p14:tracePt t="33010" x="2951163" y="1636713"/>
          <p14:tracePt t="33018" x="2936875" y="1628775"/>
          <p14:tracePt t="33023" x="2928938" y="1622425"/>
          <p14:tracePt t="33038" x="2922588" y="1614488"/>
          <p14:tracePt t="33090" x="2914650" y="1608138"/>
          <p14:tracePt t="33106" x="2914650" y="1600200"/>
          <p14:tracePt t="33114" x="2914650" y="1585913"/>
          <p14:tracePt t="33122" x="2908300" y="1571625"/>
          <p14:tracePt t="33122" x="2908300" y="1550988"/>
          <p14:tracePt t="33138" x="2908300" y="1528763"/>
          <p14:tracePt t="33155" x="2928938" y="1485900"/>
          <p14:tracePt t="33171" x="2943225" y="1443038"/>
          <p14:tracePt t="33188" x="2965450" y="1422400"/>
          <p14:tracePt t="33205" x="2979738" y="1408113"/>
          <p14:tracePt t="33221" x="3014663" y="1393825"/>
          <p14:tracePt t="33237" x="3043238" y="1393825"/>
          <p14:tracePt t="33255" x="3094038" y="1371600"/>
          <p14:tracePt t="33271" x="3136900" y="1365250"/>
          <p14:tracePt t="33288" x="3194050" y="1343025"/>
          <p14:tracePt t="33305" x="3236913" y="1336675"/>
          <p14:tracePt t="33321" x="3257550" y="1322388"/>
          <p14:tracePt t="33338" x="3279775" y="1314450"/>
          <p14:tracePt t="33355" x="3314700" y="1314450"/>
          <p14:tracePt t="33371" x="3357563" y="1300163"/>
          <p14:tracePt t="33388" x="3422650" y="1271588"/>
          <p14:tracePt t="33403" x="3479800" y="1271588"/>
          <p14:tracePt t="33420" x="3522663" y="1265238"/>
          <p14:tracePt t="33437" x="3594100" y="1236663"/>
          <p14:tracePt t="33453" x="3636963" y="1236663"/>
          <p14:tracePt t="33471" x="3694113" y="1214438"/>
          <p14:tracePt t="33487" x="3751263" y="1208088"/>
          <p14:tracePt t="33504" x="3800475" y="1208088"/>
          <p14:tracePt t="33520" x="3851275" y="1208088"/>
          <p14:tracePt t="33536" x="3908425" y="1185863"/>
          <p14:tracePt t="33555" x="3957638" y="1179513"/>
          <p14:tracePt t="33570" x="4037013" y="1179513"/>
          <p14:tracePt t="33588" x="4100513" y="1179513"/>
          <p14:tracePt t="33603" x="4157663" y="1165225"/>
          <p14:tracePt t="33620" x="4271963" y="1122363"/>
          <p14:tracePt t="33636" x="4365625" y="1100138"/>
          <p14:tracePt t="33654" x="4494213" y="1071563"/>
          <p14:tracePt t="33670" x="4600575" y="1065213"/>
          <p14:tracePt t="33687" x="4686300" y="1065213"/>
          <p14:tracePt t="33703" x="4765675" y="1065213"/>
          <p14:tracePt t="33720" x="4808538" y="1065213"/>
          <p14:tracePt t="33737" x="4865688" y="1050925"/>
          <p14:tracePt t="33754" x="4986338" y="1050925"/>
          <p14:tracePt t="33771" x="5057775" y="1050925"/>
          <p14:tracePt t="33787" x="5114925" y="1050925"/>
          <p14:tracePt t="33804" x="5172075" y="1050925"/>
          <p14:tracePt t="33820" x="5243513" y="1050925"/>
          <p14:tracePt t="33837" x="5357813" y="1071563"/>
          <p14:tracePt t="33854" x="5451475" y="1079500"/>
          <p14:tracePt t="33870" x="5514975" y="1085850"/>
          <p14:tracePt t="33888" x="5594350" y="1100138"/>
          <p14:tracePt t="33904" x="5651500" y="1100138"/>
          <p14:tracePt t="33936" x="5715000" y="1100138"/>
          <p14:tracePt t="33937" x="5815013" y="1122363"/>
          <p14:tracePt t="33937" x="5851525" y="1128713"/>
          <p14:tracePt t="33954" x="5957888" y="1143000"/>
          <p14:tracePt t="33970" x="6072188" y="1150938"/>
          <p14:tracePt t="33988" x="6137275" y="1171575"/>
          <p14:tracePt t="34003" x="6194425" y="1179513"/>
          <p14:tracePt t="34020" x="6215063" y="1179513"/>
          <p14:tracePt t="34036" x="6272213" y="1193800"/>
          <p14:tracePt t="34053" x="6308725" y="1193800"/>
          <p14:tracePt t="34070" x="6351588" y="1200150"/>
          <p14:tracePt t="34086" x="6400800" y="1228725"/>
          <p14:tracePt t="34104" x="6443663" y="1236663"/>
          <p14:tracePt t="34120" x="6515100" y="1279525"/>
          <p14:tracePt t="34136" x="6608763" y="1322388"/>
          <p14:tracePt t="34153" x="6694488" y="1350963"/>
          <p14:tracePt t="34169" x="6737350" y="1385888"/>
          <p14:tracePt t="34187" x="6743700" y="1393825"/>
          <p14:tracePt t="34203" x="6772275" y="1428750"/>
          <p14:tracePt t="34220" x="6780213" y="1436688"/>
          <p14:tracePt t="34236" x="6786563" y="1443038"/>
          <p14:tracePt t="34253" x="6794500" y="1457325"/>
          <p14:tracePt t="34269" x="6794500" y="1479550"/>
          <p14:tracePt t="34286" x="6794500" y="1500188"/>
          <p14:tracePt t="34303" x="6794500" y="1528763"/>
          <p14:tracePt t="34319" x="6765925" y="1571625"/>
          <p14:tracePt t="34335" x="6751638" y="1585913"/>
          <p14:tracePt t="34353" x="6737350" y="1593850"/>
          <p14:tracePt t="34353" x="6708775" y="1600200"/>
          <p14:tracePt t="34370" x="6694488" y="1622425"/>
          <p14:tracePt t="34387" x="6657975" y="1628775"/>
          <p14:tracePt t="34404" x="6600825" y="1628775"/>
          <p14:tracePt t="34419" x="6515100" y="1628775"/>
          <p14:tracePt t="34437" x="6437313" y="1628775"/>
          <p14:tracePt t="34452" x="6357938" y="1628775"/>
          <p14:tracePt t="34470" x="6300788" y="1628775"/>
          <p14:tracePt t="34485" x="6257925" y="1628775"/>
          <p14:tracePt t="34502" x="6229350" y="1628775"/>
          <p14:tracePt t="34520" x="6194425" y="1628775"/>
          <p14:tracePt t="34536" x="6172200" y="1628775"/>
          <p14:tracePt t="34553" x="6151563" y="1628775"/>
          <p14:tracePt t="34569" x="6122988" y="1628775"/>
          <p14:tracePt t="34586" x="6094413" y="1628775"/>
          <p14:tracePt t="34602" x="6065838" y="1628775"/>
          <p14:tracePt t="34619" x="6008688" y="1628775"/>
          <p14:tracePt t="34635" x="5965825" y="1628775"/>
          <p14:tracePt t="34653" x="5900738" y="1628775"/>
          <p14:tracePt t="34669" x="5843588" y="1628775"/>
          <p14:tracePt t="34685" x="5751513" y="1628775"/>
          <p14:tracePt t="34703" x="5686425" y="1628775"/>
          <p14:tracePt t="34719" x="5608638" y="1614488"/>
          <p14:tracePt t="34736" x="5529263" y="1608138"/>
          <p14:tracePt t="34752" x="5400675" y="1593850"/>
          <p14:tracePt t="34769" x="5308600" y="1585913"/>
          <p14:tracePt t="34786" x="5214938" y="1585913"/>
          <p14:tracePt t="34802" x="5151438" y="1585913"/>
          <p14:tracePt t="34818" x="5043488" y="1585913"/>
          <p14:tracePt t="34835" x="4937125" y="1585913"/>
          <p14:tracePt t="34851" x="4857750" y="1585913"/>
          <p14:tracePt t="34869" x="4779963" y="1608138"/>
          <p14:tracePt t="34886" x="4722813" y="1608138"/>
          <p14:tracePt t="34902" x="4651375" y="1608138"/>
          <p14:tracePt t="34919" x="4572000" y="1608138"/>
          <p14:tracePt t="34934" x="4494213" y="1608138"/>
          <p14:tracePt t="34952" x="4386263" y="1608138"/>
          <p14:tracePt t="34969" x="4279900" y="1608138"/>
          <p14:tracePt t="34985" x="4165600" y="1608138"/>
          <p14:tracePt t="35002" x="4100513" y="1608138"/>
          <p14:tracePt t="35018" x="4029075" y="1608138"/>
          <p14:tracePt t="35036" x="3979863" y="1608138"/>
          <p14:tracePt t="35051" x="3929063" y="1608138"/>
          <p14:tracePt t="35069" x="3865563" y="1608138"/>
          <p14:tracePt t="35085" x="3800475" y="1608138"/>
          <p14:tracePt t="35102" x="3722688" y="1608138"/>
          <p14:tracePt t="35118" x="3657600" y="1608138"/>
          <p14:tracePt t="35135" x="3614738" y="1608138"/>
          <p14:tracePt t="35151" x="3557588" y="1608138"/>
          <p14:tracePt t="35168" x="3536950" y="1608138"/>
          <p14:tracePt t="35185" x="3508375" y="1608138"/>
          <p14:tracePt t="35201" x="3465513" y="1608138"/>
          <p14:tracePt t="35218" x="3436938" y="1608138"/>
          <p14:tracePt t="35235" x="3408363" y="1608138"/>
          <p14:tracePt t="35251" x="3371850" y="1608138"/>
          <p14:tracePt t="35267" x="3343275" y="1608138"/>
          <p14:tracePt t="35284" x="3322638" y="1608138"/>
          <p14:tracePt t="35301" x="3294063" y="1608138"/>
          <p14:tracePt t="35318" x="3265488" y="1608138"/>
          <p14:tracePt t="35335" x="3251200" y="1608138"/>
          <p14:tracePt t="35351" x="3214688" y="1608138"/>
          <p14:tracePt t="35369" x="3179763" y="1608138"/>
          <p14:tracePt t="35385" x="3128963" y="1608138"/>
          <p14:tracePt t="35385" x="3122613" y="1608138"/>
          <p14:tracePt t="35402" x="3094038" y="1608138"/>
          <p14:tracePt t="35418" x="3057525" y="1608138"/>
          <p14:tracePt t="35435" x="3051175" y="1608138"/>
          <p14:tracePt t="35450" x="3022600" y="1608138"/>
          <p14:tracePt t="35468" x="3008313" y="1608138"/>
          <p14:tracePt t="35484" x="2965450" y="1608138"/>
          <p14:tracePt t="35501" x="2957513" y="1608138"/>
          <p14:tracePt t="35562" x="2951163" y="1600200"/>
          <p14:tracePt t="35570" x="2943225" y="1600200"/>
          <p14:tracePt t="35584" x="2936875" y="1600200"/>
          <p14:tracePt t="35588" x="2928938" y="1593850"/>
          <p14:tracePt t="35601" x="2922588" y="1585913"/>
          <p14:tracePt t="35642" x="2922588" y="1579563"/>
          <p14:tracePt t="35650" x="2914650" y="1571625"/>
          <p14:tracePt t="35658" x="2914650" y="1536700"/>
          <p14:tracePt t="35667" x="2914650" y="1522413"/>
          <p14:tracePt t="35684" x="2914650" y="1493838"/>
          <p14:tracePt t="35702" x="2914650" y="1443038"/>
          <p14:tracePt t="35717" x="2936875" y="1422400"/>
          <p14:tracePt t="35734" x="2943225" y="1408113"/>
          <p14:tracePt t="35751" x="2951163" y="1385888"/>
          <p14:tracePt t="35767" x="2957513" y="1365250"/>
          <p14:tracePt t="35784" x="2979738" y="1350963"/>
          <p14:tracePt t="35801" x="3000375" y="1322388"/>
          <p14:tracePt t="35801" x="3008313" y="1314450"/>
          <p14:tracePt t="35818" x="3043238" y="1285875"/>
          <p14:tracePt t="35834" x="3079750" y="1271588"/>
          <p14:tracePt t="35850" x="3108325" y="1271588"/>
          <p14:tracePt t="35867" x="3143250" y="1265238"/>
          <p14:tracePt t="35885" x="3171825" y="1265238"/>
          <p14:tracePt t="35900" x="3222625" y="1243013"/>
          <p14:tracePt t="35918" x="3271838" y="1243013"/>
          <p14:tracePt t="35933" x="3343275" y="1243013"/>
          <p14:tracePt t="35950" x="3429000" y="1243013"/>
          <p14:tracePt t="35967" x="3536950" y="1243013"/>
          <p14:tracePt t="35984" x="3643313" y="1243013"/>
          <p14:tracePt t="36001" x="3714750" y="1243013"/>
          <p14:tracePt t="36017" x="3836988" y="1243013"/>
          <p14:tracePt t="36017" x="3871913" y="1243013"/>
          <p14:tracePt t="36034" x="3979863" y="1243013"/>
          <p14:tracePt t="36050" x="4086225" y="1243013"/>
          <p14:tracePt t="36067" x="4243388" y="1243013"/>
          <p14:tracePt t="36084" x="4351338" y="1243013"/>
          <p14:tracePt t="36101" x="4494213" y="1222375"/>
          <p14:tracePt t="36116" x="4600575" y="1214438"/>
          <p14:tracePt t="36133" x="4679950" y="1214438"/>
          <p14:tracePt t="36150" x="4786313" y="1214438"/>
          <p14:tracePt t="36166" x="4872038" y="1214438"/>
          <p14:tracePt t="36184" x="5014913" y="1214438"/>
          <p14:tracePt t="36199" x="5151438" y="1214438"/>
          <p14:tracePt t="36217" x="5280025" y="1214438"/>
          <p14:tracePt t="36233" x="5408613" y="1214438"/>
          <p14:tracePt t="36250" x="5472113" y="1193800"/>
          <p14:tracePt t="36267" x="5551488" y="1193800"/>
          <p14:tracePt t="36282" x="5629275" y="1193800"/>
          <p14:tracePt t="36300" x="5708650" y="1193800"/>
          <p14:tracePt t="36316" x="5772150" y="1193800"/>
          <p14:tracePt t="36333" x="5880100" y="1193800"/>
          <p14:tracePt t="36349" x="5986463" y="1193800"/>
          <p14:tracePt t="36367" x="6072188" y="1193800"/>
          <p14:tracePt t="36383" x="6115050" y="1193800"/>
          <p14:tracePt t="36400" x="6172200" y="1193800"/>
          <p14:tracePt t="36416" x="6194425" y="1193800"/>
          <p14:tracePt t="36433" x="6237288" y="1185863"/>
          <p14:tracePt t="36450" x="6251575" y="1185863"/>
          <p14:tracePt t="36466" x="6280150" y="1185863"/>
          <p14:tracePt t="36483" x="6308725" y="1185863"/>
          <p14:tracePt t="36499" x="6357938" y="1193800"/>
          <p14:tracePt t="36517" x="6415088" y="1193800"/>
          <p14:tracePt t="36533" x="6451600" y="1200150"/>
          <p14:tracePt t="36550" x="6465888" y="1208088"/>
          <p14:tracePt t="36566" x="6486525" y="1214438"/>
          <p14:tracePt t="36583" x="6500813" y="1228725"/>
          <p14:tracePt t="36599" x="6515100" y="1236663"/>
          <p14:tracePt t="36616" x="6523038" y="1243013"/>
          <p14:tracePt t="36658" x="6543675" y="1265238"/>
          <p14:tracePt t="36660" x="6551613" y="1300163"/>
          <p14:tracePt t="36666" x="6572250" y="1328738"/>
          <p14:tracePt t="36683" x="6586538" y="1379538"/>
          <p14:tracePt t="36699" x="6586538" y="1385888"/>
          <p14:tracePt t="36716" x="6586538" y="1393825"/>
          <p14:tracePt t="36777" x="6586538" y="1400175"/>
          <p14:tracePt t="36793" x="6586538" y="1408113"/>
          <p14:tracePt t="36810" x="6586538" y="1428750"/>
          <p14:tracePt t="36817" x="6586538" y="1436688"/>
          <p14:tracePt t="36833" x="6586538" y="1443038"/>
          <p14:tracePt t="36841" x="6586538" y="1450975"/>
          <p14:tracePt t="36848" x="6586538" y="1465263"/>
          <p14:tracePt t="36890" x="6586538" y="1471613"/>
          <p14:tracePt t="36897" x="6586538" y="1479550"/>
          <p14:tracePt t="36906" x="6580188" y="1493838"/>
          <p14:tracePt t="36915" x="6565900" y="1514475"/>
          <p14:tracePt t="36932" x="6557963" y="1522413"/>
          <p14:tracePt t="36949" x="6551613" y="1528763"/>
          <p14:tracePt t="36966" x="6529388" y="1543050"/>
          <p14:tracePt t="36983" x="6500813" y="1557338"/>
          <p14:tracePt t="37000" x="6457950" y="1571625"/>
          <p14:tracePt t="37015" x="6415088" y="1579563"/>
          <p14:tracePt t="37033" x="6400800" y="1585913"/>
          <p14:tracePt t="37048" x="6380163" y="1585913"/>
          <p14:tracePt t="37065" x="6365875" y="1585913"/>
          <p14:tracePt t="37082" x="6343650" y="1593850"/>
          <p14:tracePt t="37098" x="6337300" y="1593850"/>
          <p14:tracePt t="37116" x="6315075" y="1593850"/>
          <p14:tracePt t="37132" x="6300788" y="1600200"/>
          <p14:tracePt t="37149" x="6272213" y="1600200"/>
          <p14:tracePt t="37165" x="6257925" y="1600200"/>
          <p14:tracePt t="37182" x="6215063" y="1614488"/>
          <p14:tracePt t="37198" x="6186488" y="1614488"/>
          <p14:tracePt t="37215" x="6151563" y="1614488"/>
          <p14:tracePt t="37232" x="6100763" y="1614488"/>
          <p14:tracePt t="37249" x="6065838" y="1614488"/>
          <p14:tracePt t="37249" x="6037263" y="1614488"/>
          <p14:tracePt t="37267" x="5972175" y="1614488"/>
          <p14:tracePt t="37282" x="5915025" y="1614488"/>
          <p14:tracePt t="37299" x="5865813" y="1614488"/>
          <p14:tracePt t="37315" x="5815013" y="1614488"/>
          <p14:tracePt t="37332" x="5772150" y="1614488"/>
          <p14:tracePt t="37348" x="5743575" y="1614488"/>
          <p14:tracePt t="37365" x="5686425" y="1614488"/>
          <p14:tracePt t="37381" x="5629275" y="1614488"/>
          <p14:tracePt t="37398" x="5557838" y="1614488"/>
          <p14:tracePt t="37416" x="5500688" y="1614488"/>
          <p14:tracePt t="37431" x="5465763" y="1614488"/>
          <p14:tracePt t="37449" x="5422900" y="1614488"/>
          <p14:tracePt t="37465" x="5386388" y="1614488"/>
          <p14:tracePt t="37465" x="5372100" y="1614488"/>
          <p14:tracePt t="37483" x="5329238" y="1614488"/>
          <p14:tracePt t="37498" x="5286375" y="1614488"/>
          <p14:tracePt t="37515" x="5222875" y="1614488"/>
          <p14:tracePt t="37531" x="5151438" y="1614488"/>
          <p14:tracePt t="37548" x="5122863" y="1614488"/>
          <p14:tracePt t="37565" x="5094288" y="1614488"/>
          <p14:tracePt t="37581" x="5057775" y="1628775"/>
          <p14:tracePt t="37599" x="5022850" y="1628775"/>
          <p14:tracePt t="37614" x="4979988" y="1636713"/>
          <p14:tracePt t="37632" x="4951413" y="1636713"/>
          <p14:tracePt t="37648" x="4914900" y="1643063"/>
          <p14:tracePt t="37665" x="4894263" y="1643063"/>
          <p14:tracePt t="37681" x="4837113" y="1643063"/>
          <p14:tracePt t="37698" x="4808538" y="1643063"/>
          <p14:tracePt t="37714" x="4786313" y="1643063"/>
          <p14:tracePt t="37732" x="4737100" y="1643063"/>
          <p14:tracePt t="37748" x="4657725" y="1643063"/>
          <p14:tracePt t="37765" x="4608513" y="1643063"/>
          <p14:tracePt t="37782" x="4579938" y="1643063"/>
          <p14:tracePt t="37797" x="4572000" y="1643063"/>
          <p14:tracePt t="37815" x="4551363" y="1651000"/>
          <p14:tracePt t="37831" x="4514850" y="1651000"/>
          <p14:tracePt t="37848" x="4465638" y="1671638"/>
          <p14:tracePt t="37865" x="4451350" y="1671638"/>
          <p14:tracePt t="37881" x="4429125" y="1671638"/>
          <p14:tracePt t="37898" x="4408488" y="1671638"/>
          <p14:tracePt t="37914" x="4386263" y="1671638"/>
          <p14:tracePt t="37931" x="4365625" y="1671638"/>
          <p14:tracePt t="37947" x="4351338" y="1671638"/>
          <p14:tracePt t="37964" x="4308475" y="1671638"/>
          <p14:tracePt t="37981" x="4271963" y="1671638"/>
          <p14:tracePt t="37998" x="4229100" y="1671638"/>
          <p14:tracePt t="38013" x="4194175" y="1671638"/>
          <p14:tracePt t="38031" x="4151313" y="1671638"/>
          <p14:tracePt t="38047" x="4137025" y="1679575"/>
          <p14:tracePt t="38064" x="4108450" y="1679575"/>
          <p14:tracePt t="38081" x="4071938" y="1685925"/>
          <p14:tracePt t="38097" x="4037013" y="1685925"/>
          <p14:tracePt t="38114" x="4000500" y="1685925"/>
          <p14:tracePt t="38130" x="3957638" y="1685925"/>
          <p14:tracePt t="38148" x="3951288" y="1685925"/>
          <p14:tracePt t="38163" x="3937000" y="1685925"/>
          <p14:tracePt t="38181" x="3922713" y="1685925"/>
          <p14:tracePt t="38197" x="3908425" y="1685925"/>
          <p14:tracePt t="38213" x="3871913" y="1679575"/>
          <p14:tracePt t="38231" x="3829050" y="1671638"/>
          <p14:tracePt t="38247" x="3808413" y="1665288"/>
          <p14:tracePt t="38264" x="3771900" y="1665288"/>
          <p14:tracePt t="38280" x="3743325" y="1657350"/>
          <p14:tracePt t="38297" x="3714750" y="1657350"/>
          <p14:tracePt t="38314" x="3708400" y="1657350"/>
          <p14:tracePt t="38331" x="3694113" y="1636713"/>
          <p14:tracePt t="38346" x="3651250" y="1628775"/>
          <p14:tracePt t="38364" x="3586163" y="1628775"/>
          <p14:tracePt t="38381" x="3557588" y="1622425"/>
          <p14:tracePt t="38397" x="3536950" y="1622425"/>
          <p14:tracePt t="38414" x="3522663" y="1622425"/>
          <p14:tracePt t="38429" x="3508375" y="1614488"/>
          <p14:tracePt t="38447" x="3494088" y="1614488"/>
          <p14:tracePt t="38463" x="3457575" y="1600200"/>
          <p14:tracePt t="38481" x="3443288" y="1593850"/>
          <p14:tracePt t="38496" x="3414713" y="1579563"/>
          <p14:tracePt t="38513" x="3408363" y="1579563"/>
          <p14:tracePt t="38554" x="3386138" y="1579563"/>
          <p14:tracePt t="38554" x="3371850" y="1579563"/>
          <p14:tracePt t="38563" x="3343275" y="1571625"/>
          <p14:tracePt t="38580" x="3328988" y="1571625"/>
          <p14:tracePt t="38597" x="3294063" y="1557338"/>
          <p14:tracePt t="38612" x="3257550" y="1557338"/>
          <p14:tracePt t="38630" x="3228975" y="1557338"/>
          <p14:tracePt t="38647" x="3208338" y="1557338"/>
          <p14:tracePt t="38663" x="3171825" y="1557338"/>
          <p14:tracePt t="38679" x="3136900" y="1557338"/>
          <p14:tracePt t="38697" x="3108325" y="1557338"/>
          <p14:tracePt t="38697" x="3094038" y="1557338"/>
          <p14:tracePt t="38714" x="3043238" y="1557338"/>
          <p14:tracePt t="38729" x="3014663" y="1557338"/>
          <p14:tracePt t="38746" x="2979738" y="1557338"/>
          <p14:tracePt t="38762" x="2965450" y="1557338"/>
          <p14:tracePt t="38779" x="2943225" y="1557338"/>
          <p14:tracePt t="38796" x="2936875" y="1557338"/>
          <p14:tracePt t="38814" x="2922588" y="1557338"/>
          <p14:tracePt t="38829" x="2908300" y="1557338"/>
          <p14:tracePt t="38846" x="2900363" y="1557338"/>
          <p14:tracePt t="38863" x="2894013" y="1557338"/>
          <p14:tracePt t="38899" x="2871788" y="1550988"/>
          <p14:tracePt t="38930" x="2865438" y="1550988"/>
          <p14:tracePt t="39041" x="2857500" y="1543050"/>
          <p14:tracePt t="39049" x="2851150" y="1522413"/>
          <p14:tracePt t="39057" x="2851150" y="1514475"/>
          <p14:tracePt t="39072" x="2851150" y="1508125"/>
          <p14:tracePt t="39079" x="2851150" y="1500188"/>
          <p14:tracePt t="39096" x="2843213" y="1485900"/>
          <p14:tracePt t="39113" x="2843213" y="1479550"/>
          <p14:tracePt t="39146" x="2843213" y="1471613"/>
          <p14:tracePt t="39147" x="2843213" y="1465263"/>
          <p14:tracePt t="39194" x="2843213" y="1450975"/>
          <p14:tracePt t="39202" x="2843213" y="1443038"/>
          <p14:tracePt t="39218" x="2843213" y="1436688"/>
          <p14:tracePt t="39314" x="2843213" y="1428750"/>
          <p14:tracePt t="40154" x="2843213" y="1422400"/>
          <p14:tracePt t="40162" x="2851150" y="1422400"/>
          <p14:tracePt t="40178" x="2865438" y="1422400"/>
          <p14:tracePt t="40185" x="2886075" y="1422400"/>
          <p14:tracePt t="40194" x="2908300" y="1414463"/>
          <p14:tracePt t="40210" x="2928938" y="1393825"/>
          <p14:tracePt t="40228" x="2965450" y="1393825"/>
          <p14:tracePt t="40245" x="3022600" y="1379538"/>
          <p14:tracePt t="40261" x="3086100" y="1365250"/>
          <p14:tracePt t="40277" x="3122613" y="1350963"/>
          <p14:tracePt t="40294" x="3157538" y="1343025"/>
          <p14:tracePt t="40311" x="3208338" y="1314450"/>
          <p14:tracePt t="40327" x="3251200" y="1293813"/>
          <p14:tracePt t="40345" x="3308350" y="1265238"/>
          <p14:tracePt t="40360" x="3379788" y="1250950"/>
          <p14:tracePt t="40379" x="3436938" y="1236663"/>
          <p14:tracePt t="40394" x="3557588" y="1208088"/>
          <p14:tracePt t="40411" x="3700463" y="1193800"/>
          <p14:tracePt t="40427" x="3843338" y="1193800"/>
          <p14:tracePt t="40444" x="3937000" y="1193800"/>
          <p14:tracePt t="40460" x="4000500" y="1193800"/>
          <p14:tracePt t="40477" x="4057650" y="1193800"/>
          <p14:tracePt t="40494" x="4143375" y="1193800"/>
          <p14:tracePt t="40511" x="4265613" y="1193800"/>
          <p14:tracePt t="40528" x="4408488" y="1179513"/>
          <p14:tracePt t="40544" x="4479925" y="1179513"/>
          <p14:tracePt t="40560" x="4543425" y="1171575"/>
          <p14:tracePt t="40577" x="4594225" y="1157288"/>
          <p14:tracePt t="40593" x="4608513" y="1157288"/>
          <p14:tracePt t="40610" x="4651375" y="1143000"/>
          <p14:tracePt t="40627" x="4672013" y="1136650"/>
          <p14:tracePt t="40644" x="4686300" y="1136650"/>
          <p14:tracePt t="40660" x="4729163" y="1122363"/>
          <p14:tracePt t="40677" x="4779963" y="1114425"/>
          <p14:tracePt t="40694" x="4822825" y="1100138"/>
          <p14:tracePt t="40711" x="4865688" y="1100138"/>
          <p14:tracePt t="40727" x="4922838" y="1093788"/>
          <p14:tracePt t="40744" x="4986338" y="1071563"/>
          <p14:tracePt t="40759" x="5029200" y="1071563"/>
          <p14:tracePt t="40777" x="5086350" y="1065213"/>
          <p14:tracePt t="40777" x="5094288" y="1065213"/>
          <p14:tracePt t="40794" x="5137150" y="1065213"/>
          <p14:tracePt t="40809" x="5194300" y="1065213"/>
          <p14:tracePt t="40827" x="5257800" y="1065213"/>
          <p14:tracePt t="40843" x="5300663" y="1065213"/>
          <p14:tracePt t="40860" x="5314950" y="1065213"/>
          <p14:tracePt t="40877" x="5337175" y="1065213"/>
          <p14:tracePt t="40894" x="5394325" y="1042988"/>
          <p14:tracePt t="40909" x="5443538" y="1028700"/>
          <p14:tracePt t="40927" x="5522913" y="1008063"/>
          <p14:tracePt t="40943" x="5572125" y="1008063"/>
          <p14:tracePt t="40959" x="5594350" y="1000125"/>
          <p14:tracePt t="40994" x="5600700" y="1000125"/>
          <p14:tracePt t="40994" x="5614988" y="1000125"/>
          <p14:tracePt t="41010" x="5637213" y="1000125"/>
          <p14:tracePt t="41026" x="5680075" y="993775"/>
          <p14:tracePt t="41043" x="5729288" y="979488"/>
          <p14:tracePt t="41060" x="5794375" y="979488"/>
          <p14:tracePt t="41076" x="5857875" y="979488"/>
          <p14:tracePt t="41093" x="5951538" y="979488"/>
          <p14:tracePt t="41109" x="6043613" y="993775"/>
          <p14:tracePt t="41126" x="6122988" y="1028700"/>
          <p14:tracePt t="41142" x="6157913" y="1036638"/>
          <p14:tracePt t="41160" x="6200775" y="1042988"/>
          <p14:tracePt t="41176" x="6237288" y="1050925"/>
          <p14:tracePt t="41193" x="6257925" y="1057275"/>
          <p14:tracePt t="41209" x="6300788" y="1079500"/>
          <p14:tracePt t="41227" x="6323013" y="1085850"/>
          <p14:tracePt t="41243" x="6343650" y="1093788"/>
          <p14:tracePt t="41260" x="6351588" y="1093788"/>
          <p14:tracePt t="41298" x="6365875" y="1100138"/>
          <p14:tracePt t="41313" x="6400800" y="1122363"/>
          <p14:tracePt t="41329" x="6408738" y="1128713"/>
          <p14:tracePt t="41329" x="6415088" y="1128713"/>
          <p14:tracePt t="41346" x="6437313" y="1136650"/>
          <p14:tracePt t="41362" x="6457950" y="1150938"/>
          <p14:tracePt t="41378" x="6472238" y="1165225"/>
          <p14:tracePt t="41378" x="6480175" y="1165225"/>
          <p14:tracePt t="41393" x="6494463" y="1179513"/>
          <p14:tracePt t="41409" x="6537325" y="1200150"/>
          <p14:tracePt t="41427" x="6551613" y="1208088"/>
          <p14:tracePt t="41442" x="6565900" y="1222375"/>
          <p14:tracePt t="41459" x="6580188" y="1236663"/>
          <p14:tracePt t="41475" x="6594475" y="1257300"/>
          <p14:tracePt t="41493" x="6594475" y="1271588"/>
          <p14:tracePt t="41508" x="6594475" y="1300163"/>
          <p14:tracePt t="41526" x="6594475" y="1314450"/>
          <p14:tracePt t="41542" x="6594475" y="1336675"/>
          <p14:tracePt t="41559" x="6594475" y="1350963"/>
          <p14:tracePt t="41576" x="6594475" y="1385888"/>
          <p14:tracePt t="41592" x="6557963" y="1414463"/>
          <p14:tracePt t="41609" x="6537325" y="1457325"/>
          <p14:tracePt t="41626" x="6508750" y="1485900"/>
          <p14:tracePt t="41643" x="6494463" y="1500188"/>
          <p14:tracePt t="41659" x="6472238" y="1522413"/>
          <p14:tracePt t="41676" x="6437313" y="1528763"/>
          <p14:tracePt t="41691" x="6394450" y="1550988"/>
          <p14:tracePt t="41709" x="6351588" y="1565275"/>
          <p14:tracePt t="41725" x="6286500" y="1608138"/>
          <p14:tracePt t="41742" x="6208713" y="1628775"/>
          <p14:tracePt t="41758" x="6129338" y="1657350"/>
          <p14:tracePt t="41775" x="6051550" y="1665288"/>
          <p14:tracePt t="41792" x="5957888" y="1679575"/>
          <p14:tracePt t="41808" x="5886450" y="1700213"/>
          <p14:tracePt t="41808" x="5843588" y="1700213"/>
          <p14:tracePt t="41826" x="5786438" y="1708150"/>
          <p14:tracePt t="41841" x="5700713" y="1722438"/>
          <p14:tracePt t="41859" x="5594350" y="1728788"/>
          <p14:tracePt t="41876" x="5486400" y="1728788"/>
          <p14:tracePt t="41892" x="5380038" y="1728788"/>
          <p14:tracePt t="41908" x="5272088" y="1728788"/>
          <p14:tracePt t="41924" x="5165725" y="1728788"/>
          <p14:tracePt t="41942" x="5043488" y="1728788"/>
          <p14:tracePt t="41958" x="4886325" y="1728788"/>
          <p14:tracePt t="41975" x="4729163" y="1728788"/>
          <p14:tracePt t="41991" x="4572000" y="1728788"/>
          <p14:tracePt t="42008" x="4451350" y="1728788"/>
          <p14:tracePt t="42024" x="4365625" y="1728788"/>
          <p14:tracePt t="42042" x="4208463" y="1728788"/>
          <p14:tracePt t="42058" x="4100513" y="1728788"/>
          <p14:tracePt t="42075" x="4037013" y="1728788"/>
          <p14:tracePt t="42091" x="3943350" y="1728788"/>
          <p14:tracePt t="42108" x="3865563" y="1728788"/>
          <p14:tracePt t="42126" x="3814763" y="1728788"/>
          <p14:tracePt t="42141" x="3771900" y="1728788"/>
          <p14:tracePt t="42158" x="3700463" y="1728788"/>
          <p14:tracePt t="42174" x="3622675" y="1728788"/>
          <p14:tracePt t="42192" x="3571875" y="1728788"/>
          <p14:tracePt t="42207" x="3522663" y="1728788"/>
          <p14:tracePt t="42224" x="3443288" y="1728788"/>
          <p14:tracePt t="42224" x="3429000" y="1728788"/>
          <p14:tracePt t="42242" x="3371850" y="1728788"/>
          <p14:tracePt t="42257" x="3328988" y="1728788"/>
          <p14:tracePt t="42274" x="3300413" y="1728788"/>
          <p14:tracePt t="42291" x="3257550" y="1728788"/>
          <p14:tracePt t="42308" x="3222625" y="1728788"/>
          <p14:tracePt t="42324" x="3208338" y="1728788"/>
          <p14:tracePt t="42342" x="3179763" y="1728788"/>
          <p14:tracePt t="42358" x="3165475" y="1728788"/>
          <p14:tracePt t="42375" x="3100388" y="1728788"/>
          <p14:tracePt t="42391" x="2994025" y="1728788"/>
          <p14:tracePt t="42407" x="2871788" y="1728788"/>
          <p14:tracePt t="42424" x="2779713" y="1728788"/>
          <p14:tracePt t="42440" x="2765425" y="1728788"/>
          <p14:tracePt t="42522" x="2757488" y="1728788"/>
          <p14:tracePt t="42526" x="2757488" y="1722438"/>
          <p14:tracePt t="42540" x="2757488" y="1714500"/>
          <p14:tracePt t="42541" x="2757488" y="1671638"/>
          <p14:tracePt t="42558" x="2757488" y="1643063"/>
          <p14:tracePt t="42575" x="2771775" y="1608138"/>
          <p14:tracePt t="42591" x="2771775" y="1593850"/>
          <p14:tracePt t="42609" x="2779713" y="1579563"/>
          <p14:tracePt t="42642" x="2779713" y="1565275"/>
          <p14:tracePt t="42642" x="2779713" y="1543050"/>
          <p14:tracePt t="42658" x="2794000" y="1514475"/>
          <p14:tracePt t="42675" x="2828925" y="1479550"/>
          <p14:tracePt t="42690" x="2857500" y="1450975"/>
          <p14:tracePt t="42707" x="2914650" y="1414463"/>
          <p14:tracePt t="42724" x="2971800" y="1365250"/>
          <p14:tracePt t="42740" x="3043238" y="1322388"/>
          <p14:tracePt t="42758" x="3079750" y="1314450"/>
          <p14:tracePt t="42774" x="3136900" y="1308100"/>
          <p14:tracePt t="42791" x="3179763" y="1285875"/>
          <p14:tracePt t="42807" x="3243263" y="1279525"/>
          <p14:tracePt t="42824" x="3357563" y="1228725"/>
          <p14:tracePt t="42840" x="3551238" y="1222375"/>
          <p14:tracePt t="42857" x="3900488" y="1165225"/>
          <p14:tracePt t="42875" x="4071938" y="1165225"/>
          <p14:tracePt t="42891" x="4179888" y="1165225"/>
          <p14:tracePt t="42907" x="4257675" y="1165225"/>
          <p14:tracePt t="42923" x="4351338" y="1165225"/>
          <p14:tracePt t="42941" x="4457700" y="1150938"/>
          <p14:tracePt t="42956" x="4579938" y="1150938"/>
          <p14:tracePt t="42974" x="4722813" y="1128713"/>
          <p14:tracePt t="42990" x="4900613" y="1108075"/>
          <p14:tracePt t="43007" x="5043488" y="1079500"/>
          <p14:tracePt t="43023" x="5165725" y="1079500"/>
          <p14:tracePt t="43040" x="5243513" y="1079500"/>
          <p14:tracePt t="43040" x="5286375" y="1079500"/>
          <p14:tracePt t="43058" x="5322888" y="1079500"/>
          <p14:tracePt t="43073" x="5414963" y="1079500"/>
          <p14:tracePt t="43090" x="5480050" y="1079500"/>
          <p14:tracePt t="43106" x="5557838" y="1079500"/>
          <p14:tracePt t="43123" x="5680075" y="1079500"/>
          <p14:tracePt t="43140" x="5786438" y="1079500"/>
          <p14:tracePt t="43156" x="5886450" y="1079500"/>
          <p14:tracePt t="43174" x="6015038" y="1079500"/>
          <p14:tracePt t="43190" x="6137275" y="1079500"/>
          <p14:tracePt t="43207" x="6280150" y="1108075"/>
          <p14:tracePt t="43223" x="6394450" y="1128713"/>
          <p14:tracePt t="43241" x="6494463" y="1171575"/>
          <p14:tracePt t="43256" x="6551613" y="1185863"/>
          <p14:tracePt t="43273" x="6637338" y="1214438"/>
          <p14:tracePt t="43290" x="6694488" y="1236663"/>
          <p14:tracePt t="43307" x="6751638" y="1271588"/>
          <p14:tracePt t="43322" x="6772275" y="1300163"/>
          <p14:tracePt t="43340" x="6800850" y="1314450"/>
          <p14:tracePt t="43356" x="6829425" y="1322388"/>
          <p14:tracePt t="43373" x="6837363" y="1328738"/>
          <p14:tracePt t="43390" x="6843713" y="1350963"/>
          <p14:tracePt t="43406" x="6843713" y="1357313"/>
          <p14:tracePt t="43423" x="6843713" y="1371600"/>
          <p14:tracePt t="43439" x="6843713" y="1385888"/>
          <p14:tracePt t="43456" x="6843713" y="1408113"/>
          <p14:tracePt t="43472" x="6843713" y="1428750"/>
          <p14:tracePt t="43489" x="6815138" y="1457325"/>
          <p14:tracePt t="43506" x="6800850" y="1465263"/>
          <p14:tracePt t="43523" x="6786563" y="1465263"/>
          <p14:tracePt t="43539" x="6757988" y="1471613"/>
          <p14:tracePt t="43556" x="6729413" y="1479550"/>
          <p14:tracePt t="43573" x="6700838" y="1479550"/>
          <p14:tracePt t="43590" x="6657975" y="1500188"/>
          <p14:tracePt t="43606" x="6600825" y="1500188"/>
          <p14:tracePt t="43623" x="6580188" y="1508125"/>
          <p14:tracePt t="43640" x="6537325" y="1522413"/>
          <p14:tracePt t="43656" x="6523038" y="1528763"/>
          <p14:tracePt t="43673" x="6486525" y="1543050"/>
          <p14:tracePt t="43689" x="6443663" y="1557338"/>
          <p14:tracePt t="43706" x="6408738" y="1565275"/>
          <p14:tracePt t="43723" x="6365875" y="1571625"/>
          <p14:tracePt t="43738" x="6323013" y="1593850"/>
          <p14:tracePt t="43756" x="6294438" y="1600200"/>
          <p14:tracePt t="43772" x="6257925" y="1608138"/>
          <p14:tracePt t="43789" x="6223000" y="1628775"/>
          <p14:tracePt t="43806" x="6208713" y="1628775"/>
          <p14:tracePt t="43823" x="6186488" y="1636713"/>
          <p14:tracePt t="43838" x="6157913" y="1636713"/>
          <p14:tracePt t="43855" x="6086475" y="1636713"/>
          <p14:tracePt t="43873" x="6022975" y="1636713"/>
          <p14:tracePt t="43889" x="5915025" y="1643063"/>
          <p14:tracePt t="43889" x="5880100" y="1643063"/>
          <p14:tracePt t="43906" x="5772150" y="1643063"/>
          <p14:tracePt t="43922" x="5694363" y="1643063"/>
          <p14:tracePt t="43940" x="5608638" y="1643063"/>
          <p14:tracePt t="43955" x="5500688" y="1643063"/>
          <p14:tracePt t="43972" x="5394325" y="1643063"/>
          <p14:tracePt t="43990" x="5237163" y="1657350"/>
          <p14:tracePt t="44005" x="5094288" y="1685925"/>
          <p14:tracePt t="44023" x="4951413" y="1708150"/>
          <p14:tracePt t="44038" x="4837113" y="1722438"/>
          <p14:tracePt t="44056" x="4772025" y="1722438"/>
          <p14:tracePt t="44072" x="4694238" y="1722438"/>
          <p14:tracePt t="44089" x="4622800" y="1736725"/>
          <p14:tracePt t="44104" x="4522788" y="1757363"/>
          <p14:tracePt t="44122" x="4443413" y="1771650"/>
          <p14:tracePt t="44139" x="4379913" y="1800225"/>
          <p14:tracePt t="44155" x="4271963" y="1808163"/>
          <p14:tracePt t="44172" x="4143375" y="1822450"/>
          <p14:tracePt t="44188" x="4057650" y="1843088"/>
          <p14:tracePt t="44205" x="4022725" y="1851025"/>
          <p14:tracePt t="44222" x="4000500" y="1851025"/>
          <p14:tracePt t="44239" x="3971925" y="1851025"/>
          <p14:tracePt t="44254" x="3914775" y="1865313"/>
          <p14:tracePt t="44272" x="3836988" y="1865313"/>
          <p14:tracePt t="44288" x="3765550" y="1871663"/>
          <p14:tracePt t="44305" x="3651250" y="1900238"/>
          <p14:tracePt t="44322" x="3594100" y="1900238"/>
          <p14:tracePt t="44338" x="3551238" y="1908175"/>
          <p14:tracePt t="44355" x="3508375" y="1908175"/>
          <p14:tracePt t="44371" x="3451225" y="1908175"/>
          <p14:tracePt t="44388" x="3394075" y="1908175"/>
          <p14:tracePt t="44404" x="3351213" y="1908175"/>
          <p14:tracePt t="44422" x="3328988" y="1922463"/>
          <p14:tracePt t="44437" x="3314700" y="1922463"/>
          <p14:tracePt t="44454" x="3286125" y="1922463"/>
          <p14:tracePt t="44471" x="3271838" y="1922463"/>
          <p14:tracePt t="44487" x="3236913" y="1922463"/>
          <p14:tracePt t="44487" x="3214688" y="1922463"/>
          <p14:tracePt t="44506" x="3208338" y="1922463"/>
          <p14:tracePt t="44522" x="3186113" y="1922463"/>
          <p14:tracePt t="44538" x="3151188" y="1922463"/>
          <p14:tracePt t="44555" x="3108325" y="1922463"/>
          <p14:tracePt t="44572" x="3071813" y="1922463"/>
          <p14:tracePt t="44588" x="3051175" y="1922463"/>
          <p14:tracePt t="44605" x="3036888" y="1922463"/>
          <p14:tracePt t="44622" x="3028950" y="1922463"/>
          <p14:tracePt t="44637" x="3008313" y="1914525"/>
          <p14:tracePt t="44655" x="2979738" y="1885950"/>
          <p14:tracePt t="44671" x="2965450" y="1865313"/>
          <p14:tracePt t="44689" x="2951163" y="1822450"/>
          <p14:tracePt t="44704" x="2928938" y="1771650"/>
          <p14:tracePt t="44721" x="2914650" y="1722438"/>
          <p14:tracePt t="44737" x="2914650" y="1700213"/>
          <p14:tracePt t="44755" x="2914650" y="1657350"/>
          <p14:tracePt t="44770" x="2914650" y="1636713"/>
          <p14:tracePt t="44787" x="2914650" y="1608138"/>
          <p14:tracePt t="44805" x="2914650" y="1579563"/>
          <p14:tracePt t="44821" x="2914650" y="1550988"/>
          <p14:tracePt t="44838" x="2914650" y="1522413"/>
          <p14:tracePt t="44854" x="2914650" y="1514475"/>
          <p14:tracePt t="44871" x="2914650" y="1500188"/>
          <p14:tracePt t="44887" x="2922588" y="1485900"/>
          <p14:tracePt t="44905" x="2922588" y="1479550"/>
          <p14:tracePt t="44921" x="2928938" y="1443038"/>
          <p14:tracePt t="44937" x="2936875" y="1436688"/>
          <p14:tracePt t="44954" x="2965450" y="1414463"/>
          <p14:tracePt t="44971" x="2979738" y="1400175"/>
          <p14:tracePt t="44988" x="3000375" y="1371600"/>
          <p14:tracePt t="45004" x="3008313" y="1365250"/>
          <p14:tracePt t="45021" x="3014663" y="1357313"/>
          <p14:tracePt t="45037" x="3043238" y="1357313"/>
          <p14:tracePt t="45054" x="3065463" y="1350963"/>
          <p14:tracePt t="45070" x="3086100" y="1328738"/>
          <p14:tracePt t="45087" x="3122613" y="1322388"/>
          <p14:tracePt t="45138" x="3128963" y="1322388"/>
          <p14:tracePt t="45154" x="3143250" y="1322388"/>
          <p14:tracePt t="45170" x="3151188" y="1314450"/>
          <p14:tracePt t="45209" x="3157538" y="1314450"/>
          <p14:tracePt t="45330" x="3186113" y="1314450"/>
          <p14:tracePt t="45338" x="3200400" y="1322388"/>
          <p14:tracePt t="45346" x="3200400" y="1328738"/>
          <p14:tracePt t="45354" x="3236913" y="1400175"/>
          <p14:tracePt t="45370" x="3236913" y="1422400"/>
          <p14:tracePt t="45388" x="3243263" y="1457325"/>
          <p14:tracePt t="45403" x="3251200" y="1471613"/>
          <p14:tracePt t="45419" x="3257550" y="1485900"/>
          <p14:tracePt t="45437" x="3257550" y="1500188"/>
          <p14:tracePt t="45453" x="3279775" y="1522413"/>
          <p14:tracePt t="45470" x="3279775" y="1536700"/>
          <p14:tracePt t="45486" x="3286125" y="1550988"/>
          <p14:tracePt t="45503" x="3286125" y="1557338"/>
          <p14:tracePt t="45519" x="3286125" y="1571625"/>
          <p14:tracePt t="45562" x="3286125" y="1579563"/>
          <p14:tracePt t="45569" x="3286125" y="1600200"/>
          <p14:tracePt t="45571" x="3271838" y="1608138"/>
          <p14:tracePt t="45586" x="3271838" y="1614488"/>
          <p14:tracePt t="45650" x="3265488" y="1628775"/>
          <p14:tracePt t="45658" x="3243263" y="1628775"/>
          <p14:tracePt t="45666" x="3222625" y="1651000"/>
          <p14:tracePt t="45674" x="3194050" y="1665288"/>
          <p14:tracePt t="45687" x="3179763" y="1665288"/>
          <p14:tracePt t="45703" x="3157538" y="1671638"/>
          <p14:tracePt t="45720" x="3151188" y="1671638"/>
          <p14:tracePt t="45736" x="3143250" y="1671638"/>
          <p14:tracePt t="45753" x="3122613" y="1679575"/>
          <p14:tracePt t="45770" x="3114675" y="1685925"/>
          <p14:tracePt t="45786" x="3108325" y="1685925"/>
          <p14:tracePt t="45803" x="3086100" y="1685925"/>
          <p14:tracePt t="45819" x="3079750" y="1685925"/>
          <p14:tracePt t="45836" x="3057525" y="1685925"/>
          <p14:tracePt t="45881" x="3051175" y="1685925"/>
          <p14:tracePt t="45889" x="3043238" y="1685925"/>
          <p14:tracePt t="45898" x="3028950" y="1685925"/>
          <p14:tracePt t="45905" x="3014663" y="1685925"/>
          <p14:tracePt t="45919" x="2994025" y="1679575"/>
          <p14:tracePt t="45937" x="2957513" y="1671638"/>
          <p14:tracePt t="45952" x="2900363" y="1657350"/>
          <p14:tracePt t="45970" x="2879725" y="1643063"/>
          <p14:tracePt t="45988" x="2871788" y="1636713"/>
          <p14:tracePt t="46059" x="2865438" y="1628775"/>
          <p14:tracePt t="46068" x="2857500" y="1614488"/>
          <p14:tracePt t="46074" x="2836863" y="1608138"/>
          <p14:tracePt t="46091" x="2828925" y="1600200"/>
          <p14:tracePt t="46106" x="2828925" y="1571625"/>
          <p14:tracePt t="46119" x="2822575" y="1557338"/>
          <p14:tracePt t="46121" x="2822575" y="1528763"/>
          <p14:tracePt t="46135" x="2814638" y="1500188"/>
          <p14:tracePt t="46152" x="2814638" y="1465263"/>
          <p14:tracePt t="46169" x="2814638" y="1436688"/>
          <p14:tracePt t="46169" x="2814638" y="1414463"/>
          <p14:tracePt t="46187" x="2814638" y="1393825"/>
          <p14:tracePt t="46204" x="2814638" y="1365250"/>
          <p14:tracePt t="46220" x="2814638" y="1357313"/>
          <p14:tracePt t="46237" x="2814638" y="1322388"/>
          <p14:tracePt t="46298" x="2814638" y="1314450"/>
          <p14:tracePt t="46305" x="2814638" y="1308100"/>
          <p14:tracePt t="46313" x="2822575" y="1293813"/>
          <p14:tracePt t="46319" x="2836863" y="1293813"/>
          <p14:tracePt t="46335" x="2871788" y="1285875"/>
          <p14:tracePt t="46352" x="2886075" y="1279525"/>
          <p14:tracePt t="46368" x="2914650" y="1279525"/>
          <p14:tracePt t="46385" x="2957513" y="1279525"/>
          <p14:tracePt t="46403" x="2986088" y="1279525"/>
          <p14:tracePt t="46418" x="3028950" y="1279525"/>
          <p14:tracePt t="46436" x="3065463" y="1279525"/>
          <p14:tracePt t="46452" x="3071813" y="1279525"/>
          <p14:tracePt t="46498" x="3079750" y="1279525"/>
          <p14:tracePt t="46506" x="3100388" y="1279525"/>
          <p14:tracePt t="46514" x="3108325" y="1279525"/>
          <p14:tracePt t="46522" x="3128963" y="1285875"/>
          <p14:tracePt t="46536" x="3151188" y="1285875"/>
          <p14:tracePt t="46600" x="3157538" y="1285875"/>
          <p14:tracePt t="46618" x="3165475" y="1293813"/>
          <p14:tracePt t="46650" x="3171825" y="1300163"/>
          <p14:tracePt t="46746" x="3186113" y="1314450"/>
          <p14:tracePt t="46756" x="3200400" y="1336675"/>
          <p14:tracePt t="46770" x="3208338" y="1343025"/>
          <p14:tracePt t="46786" x="3214688" y="1365250"/>
          <p14:tracePt t="46794" x="3214688" y="1371600"/>
          <p14:tracePt t="46801" x="3251200" y="1422400"/>
          <p14:tracePt t="46818" x="3294063" y="1471613"/>
          <p14:tracePt t="46836" x="3300413" y="1493838"/>
          <p14:tracePt t="46852" x="3314700" y="1514475"/>
          <p14:tracePt t="46868" x="3336925" y="1536700"/>
          <p14:tracePt t="46885" x="3343275" y="1543050"/>
          <p14:tracePt t="46938" x="3357563" y="1557338"/>
          <p14:tracePt t="46954" x="3357563" y="1565275"/>
          <p14:tracePt t="47010" x="3357563" y="1579563"/>
          <p14:tracePt t="47050" x="3357563" y="1585913"/>
          <p14:tracePt t="47154" x="3365500" y="1593850"/>
          <p14:tracePt t="47169" x="3371850" y="1593850"/>
          <p14:tracePt t="47185" x="3394075" y="1600200"/>
          <p14:tracePt t="47202" x="3414713" y="1600200"/>
          <p14:tracePt t="47217" x="3436938" y="1600200"/>
          <p14:tracePt t="47218" x="3451225" y="1600200"/>
          <p14:tracePt t="47234" x="3457575" y="1600200"/>
          <p14:tracePt t="47250" x="3465513" y="1600200"/>
          <p14:tracePt t="47290" x="3471863" y="1600200"/>
          <p14:tracePt t="47298" x="3486150" y="1600200"/>
          <p14:tracePt t="47306" x="3522663" y="1600200"/>
          <p14:tracePt t="47318" x="3529013" y="1600200"/>
          <p14:tracePt t="47334" x="3543300" y="1600200"/>
          <p14:tracePt t="47350" x="3557588" y="1600200"/>
          <p14:tracePt t="47368" x="3586163" y="1600200"/>
          <p14:tracePt t="47384" x="3608388" y="1600200"/>
          <p14:tracePt t="47401" x="3671888" y="1600200"/>
          <p14:tracePt t="47416" x="3743325" y="1622425"/>
          <p14:tracePt t="47434" x="3771900" y="1622425"/>
          <p14:tracePt t="47450" x="3794125" y="1628775"/>
          <p14:tracePt t="47467" x="3829050" y="1636713"/>
          <p14:tracePt t="47483" x="3865563" y="1636713"/>
          <p14:tracePt t="47501" x="3914775" y="1636713"/>
          <p14:tracePt t="47516" x="3957638" y="1643063"/>
          <p14:tracePt t="47533" x="3994150" y="1665288"/>
          <p14:tracePt t="47550" x="4022725" y="1665288"/>
          <p14:tracePt t="47567" x="4043363" y="1671638"/>
          <p14:tracePt t="47584" x="4071938" y="1679575"/>
          <p14:tracePt t="47600" x="4086225" y="1679575"/>
          <p14:tracePt t="47617" x="4114800" y="1685925"/>
          <p14:tracePt t="47617" x="4129088" y="1685925"/>
          <p14:tracePt t="47634" x="4137025" y="1685925"/>
          <p14:tracePt t="47651" x="4157663" y="1685925"/>
          <p14:tracePt t="47667" x="4165600" y="1685925"/>
          <p14:tracePt t="47684" x="4194175" y="1685925"/>
          <p14:tracePt t="47701" x="4200525" y="1685925"/>
          <p14:tracePt t="47746" x="4208463" y="1685925"/>
          <p14:tracePt t="47786" x="4214813" y="1685925"/>
          <p14:tracePt t="47794" x="4222750" y="1679575"/>
          <p14:tracePt t="47802" x="4222750" y="1671638"/>
          <p14:tracePt t="47810" x="4222750" y="1665288"/>
          <p14:tracePt t="47818" x="4237038" y="1643063"/>
          <p14:tracePt t="47834" x="4237038" y="1628775"/>
          <p14:tracePt t="47873" x="4237038" y="1622425"/>
          <p14:tracePt t="47906" x="4237038" y="1608138"/>
          <p14:tracePt t="47909" x="4237038" y="1600200"/>
          <p14:tracePt t="47916" x="4237038" y="1593850"/>
          <p14:tracePt t="47933" x="4237038" y="1571625"/>
          <p14:tracePt t="47950" x="4237038" y="1557338"/>
          <p14:tracePt t="47966" x="4237038" y="1550988"/>
          <p14:tracePt t="47983" x="4237038" y="1543050"/>
          <p14:tracePt t="48000" x="4237038" y="1528763"/>
          <p14:tracePt t="48016" x="4237038" y="1522413"/>
          <p14:tracePt t="48051" x="4237038" y="1514475"/>
          <p14:tracePt t="48066" x="4237038" y="1508125"/>
          <p14:tracePt t="48067" x="4237038" y="1485900"/>
          <p14:tracePt t="48082" x="4237038" y="1479550"/>
          <p14:tracePt t="48099" x="4237038" y="1465263"/>
          <p14:tracePt t="48116" x="4208463" y="1443038"/>
          <p14:tracePt t="48132" x="4200525" y="1436688"/>
          <p14:tracePt t="48169" x="4186238" y="1428750"/>
          <p14:tracePt t="48202" x="4165600" y="1428750"/>
          <p14:tracePt t="48206" x="4151313" y="1422400"/>
          <p14:tracePt t="48218" x="4122738" y="1422400"/>
          <p14:tracePt t="48226" x="4114800" y="1422400"/>
          <p14:tracePt t="48234" x="4100513" y="1400175"/>
          <p14:tracePt t="48249" x="4065588" y="1393825"/>
          <p14:tracePt t="48266" x="4043363" y="1385888"/>
          <p14:tracePt t="48283" x="4037013" y="1385888"/>
          <p14:tracePt t="48299" x="4029075" y="1385888"/>
          <p14:tracePt t="48338" x="4022725" y="1379538"/>
          <p14:tracePt t="48356" x="4000500" y="1379538"/>
          <p14:tracePt t="48357" x="3994150" y="1379538"/>
          <p14:tracePt t="48365" x="3986213" y="1379538"/>
          <p14:tracePt t="48409" x="3979863" y="1379538"/>
          <p14:tracePt t="48426" x="3965575" y="1379538"/>
          <p14:tracePt t="48434" x="3957638" y="1379538"/>
          <p14:tracePt t="48449" x="3951288" y="1379538"/>
          <p14:tracePt t="48506" x="3943350" y="1379538"/>
          <p14:tracePt t="48530" x="3929063" y="1379538"/>
          <p14:tracePt t="48554" x="3908425" y="1371600"/>
          <p14:tracePt t="48585" x="3900488" y="1365250"/>
          <p14:tracePt t="48594" x="3886200" y="1365250"/>
          <p14:tracePt t="48610" x="3879850" y="1365250"/>
          <p14:tracePt t="48626" x="3871913" y="1365250"/>
          <p14:tracePt t="48642" x="3865563" y="1365250"/>
          <p14:tracePt t="48650" x="3843338" y="1365250"/>
          <p14:tracePt t="48650" x="3829050" y="1365250"/>
          <p14:tracePt t="48666" x="3808413" y="1365250"/>
          <p14:tracePt t="48681" x="3800475" y="1365250"/>
          <p14:tracePt t="48722" x="3794125" y="1365250"/>
          <p14:tracePt t="48738" x="3786188" y="1365250"/>
          <p14:tracePt t="48778" x="3771900" y="1365250"/>
          <p14:tracePt t="48797" x="3765550" y="1365250"/>
          <p14:tracePt t="48809" x="3757613" y="1371600"/>
          <p14:tracePt t="48825" x="3751263" y="1379538"/>
          <p14:tracePt t="48857" x="3743325" y="1393825"/>
          <p14:tracePt t="48937" x="3743325" y="1400175"/>
          <p14:tracePt t="48946" x="3743325" y="1428750"/>
          <p14:tracePt t="48948" x="3743325" y="1443038"/>
          <p14:tracePt t="48964" x="3743325" y="1457325"/>
          <p14:tracePt t="48982" x="3743325" y="1471613"/>
          <p14:tracePt t="49025" x="3743325" y="1479550"/>
          <p14:tracePt t="49033" x="3743325" y="1485900"/>
          <p14:tracePt t="49049" x="3743325" y="1500188"/>
          <p14:tracePt t="49057" x="3743325" y="1508125"/>
          <p14:tracePt t="49064" x="3743325" y="1522413"/>
          <p14:tracePt t="49082" x="3765550" y="1565275"/>
          <p14:tracePt t="49098" x="3771900" y="1571625"/>
          <p14:tracePt t="49114" x="3779838" y="1585913"/>
          <p14:tracePt t="49131" x="3786188" y="1600200"/>
          <p14:tracePt t="49147" x="3800475" y="1608138"/>
          <p14:tracePt t="49164" x="3814763" y="1622425"/>
          <p14:tracePt t="49210" x="3829050" y="1628775"/>
          <p14:tracePt t="49225" x="3836988" y="1628775"/>
          <p14:tracePt t="49233" x="3843338" y="1628775"/>
          <p14:tracePt t="49242" x="3851275" y="1628775"/>
          <p14:tracePt t="49242" x="3865563" y="1628775"/>
          <p14:tracePt t="49264" x="3871913" y="1628775"/>
          <p14:tracePt t="49265" x="3908425" y="1628775"/>
          <p14:tracePt t="49281" x="3943350" y="1628775"/>
          <p14:tracePt t="49298" x="3971925" y="1628775"/>
          <p14:tracePt t="49314" x="3994150" y="1628775"/>
          <p14:tracePt t="49330" x="4000500" y="1628775"/>
          <p14:tracePt t="49348" x="4008438" y="1628775"/>
          <p14:tracePt t="49364" x="4022725" y="1628775"/>
          <p14:tracePt t="49381" x="4029075" y="1622425"/>
          <p14:tracePt t="49398" x="4043363" y="1608138"/>
          <p14:tracePt t="49415" x="4051300" y="1600200"/>
          <p14:tracePt t="49449" x="4065588" y="1585913"/>
          <p14:tracePt t="49465" x="4071938" y="1579563"/>
          <p14:tracePt t="49498" x="4071938" y="1565275"/>
          <p14:tracePt t="49505" x="4071938" y="1557338"/>
          <p14:tracePt t="49522" x="4071938" y="1543050"/>
          <p14:tracePt t="49530" x="4071938" y="1522413"/>
          <p14:tracePt t="49542" x="4071938" y="1514475"/>
          <p14:tracePt t="49547" x="4071938" y="1508125"/>
          <p14:tracePt t="49564" x="4071938" y="1493838"/>
          <p14:tracePt t="49581" x="4065588" y="1479550"/>
          <p14:tracePt t="49597" x="4057650" y="1471613"/>
          <p14:tracePt t="49613" x="4051300" y="1465263"/>
          <p14:tracePt t="49631" x="4037013" y="1457325"/>
          <p14:tracePt t="49647" x="4022725" y="1457325"/>
          <p14:tracePt t="49664" x="4008438" y="1443038"/>
          <p14:tracePt t="49680" x="3994150" y="1443038"/>
          <p14:tracePt t="49680" x="3986213" y="1436688"/>
          <p14:tracePt t="49730" x="3957638" y="1436688"/>
          <p14:tracePt t="49738" x="3951288" y="1436688"/>
          <p14:tracePt t="49745" x="3943350" y="1436688"/>
          <p14:tracePt t="49763" x="3937000" y="1428750"/>
          <p14:tracePt t="49765" x="3929063" y="1428750"/>
          <p14:tracePt t="49780" x="3922713" y="1428750"/>
          <p14:tracePt t="49796" x="3914775" y="1428750"/>
          <p14:tracePt t="49834" x="3908425" y="1428750"/>
          <p14:tracePt t="49866" x="3894138" y="1428750"/>
          <p14:tracePt t="49874" x="3886200" y="1428750"/>
          <p14:tracePt t="49906" x="3879850" y="1428750"/>
          <p14:tracePt t="50010" x="3871913" y="1428750"/>
          <p14:tracePt t="50018" x="3871913" y="1436688"/>
          <p14:tracePt t="50025" x="3871913" y="1443038"/>
          <p14:tracePt t="50030" x="3871913" y="1450975"/>
          <p14:tracePt t="50047" x="3865563" y="1485900"/>
          <p14:tracePt t="50090" x="3865563" y="1493838"/>
          <p14:tracePt t="50106" x="3865563" y="1508125"/>
          <p14:tracePt t="50122" x="3865563" y="1514475"/>
          <p14:tracePt t="50130" x="3865563" y="1522413"/>
          <p14:tracePt t="50136" x="3865563" y="1543050"/>
          <p14:tracePt t="50147" x="3865563" y="1565275"/>
          <p14:tracePt t="50163" x="3865563" y="1571625"/>
          <p14:tracePt t="50180" x="3871913" y="1579563"/>
          <p14:tracePt t="50218" x="3879850" y="1579563"/>
          <p14:tracePt t="50226" x="3886200" y="1579563"/>
          <p14:tracePt t="50258" x="3900488" y="1585913"/>
          <p14:tracePt t="50275" x="3908425" y="1593850"/>
          <p14:tracePt t="50281" x="3914775" y="1593850"/>
          <p14:tracePt t="50284" x="3922713" y="1593850"/>
          <p14:tracePt t="50296" x="3957638" y="1593850"/>
          <p14:tracePt t="50313" x="3986213" y="1593850"/>
          <p14:tracePt t="50330" x="4000500" y="1593850"/>
          <p14:tracePt t="50346" x="4014788" y="1585913"/>
          <p14:tracePt t="50363" x="4037013" y="1557338"/>
          <p14:tracePt t="50380" x="4043363" y="1550988"/>
          <p14:tracePt t="50397" x="4051300" y="1543050"/>
          <p14:tracePt t="50413" x="4057650" y="1522413"/>
          <p14:tracePt t="50430" x="4071938" y="1508125"/>
          <p14:tracePt t="50490" x="4071938" y="1485900"/>
          <p14:tracePt t="50522" x="4071938" y="1479550"/>
          <p14:tracePt t="50530" x="4071938" y="1465263"/>
          <p14:tracePt t="50538" x="4057650" y="1443038"/>
          <p14:tracePt t="50546" x="4043363" y="1428750"/>
          <p14:tracePt t="50563" x="4022725" y="1428750"/>
          <p14:tracePt t="50579" x="3994150" y="1400175"/>
          <p14:tracePt t="50595" x="3986213" y="1393825"/>
          <p14:tracePt t="50612" x="3971925" y="1385888"/>
          <p14:tracePt t="50629" x="3957638" y="1379538"/>
          <p14:tracePt t="50645" x="3943350" y="1365250"/>
          <p14:tracePt t="50663" x="3929063" y="1357313"/>
          <p14:tracePt t="50679" x="3922713" y="1350963"/>
          <p14:tracePt t="50696" x="3908425" y="1350963"/>
          <p14:tracePt t="50713" x="3886200" y="1343025"/>
          <p14:tracePt t="50761" x="3879850" y="1343025"/>
          <p14:tracePt t="50770" x="3865563" y="1328738"/>
          <p14:tracePt t="50786" x="3857625" y="1328738"/>
          <p14:tracePt t="50802" x="3851275" y="1328738"/>
          <p14:tracePt t="50874" x="3843338" y="1328738"/>
          <p14:tracePt t="50890" x="3836988" y="1328738"/>
          <p14:tracePt t="50930" x="3822700" y="1328738"/>
          <p14:tracePt t="50937" x="3814763" y="1328738"/>
          <p14:tracePt t="50945" x="3808413" y="1336675"/>
          <p14:tracePt t="50952" x="3800475" y="1350963"/>
          <p14:tracePt t="50961" x="3800475" y="1357313"/>
          <p14:tracePt t="50979" x="3800475" y="1393825"/>
          <p14:tracePt t="50996" x="3800475" y="1408113"/>
          <p14:tracePt t="51012" x="3786188" y="1428750"/>
          <p14:tracePt t="51029" x="3786188" y="1443038"/>
          <p14:tracePt t="51045" x="3786188" y="1450975"/>
          <p14:tracePt t="51062" x="3786188" y="1465263"/>
          <p14:tracePt t="51079" x="3786188" y="1471613"/>
          <p14:tracePt t="51114" x="3786188" y="1479550"/>
          <p14:tracePt t="51122" x="3786188" y="1485900"/>
          <p14:tracePt t="51130" x="3786188" y="1508125"/>
          <p14:tracePt t="51145" x="3786188" y="1514475"/>
          <p14:tracePt t="51145" x="3786188" y="1522413"/>
          <p14:tracePt t="51162" x="3786188" y="1543050"/>
          <p14:tracePt t="51178" x="3800475" y="1557338"/>
          <p14:tracePt t="51194" x="3808413" y="1565275"/>
          <p14:tracePt t="51212" x="3822700" y="1571625"/>
          <p14:tracePt t="51228" x="3829050" y="1579563"/>
          <p14:tracePt t="51245" x="3843338" y="1585913"/>
          <p14:tracePt t="51261" x="3851275" y="1593850"/>
          <p14:tracePt t="51297" x="3865563" y="1600200"/>
          <p14:tracePt t="51306" x="3879850" y="1600200"/>
          <p14:tracePt t="51313" x="3894138" y="1600200"/>
          <p14:tracePt t="51328" x="3914775" y="1600200"/>
          <p14:tracePt t="51345" x="3922713" y="1600200"/>
          <p14:tracePt t="51345" x="3929063" y="1600200"/>
          <p14:tracePt t="51363" x="3957638" y="1600200"/>
          <p14:tracePt t="51378" x="3965575" y="1600200"/>
          <p14:tracePt t="51395" x="3971925" y="1600200"/>
          <p14:tracePt t="51412" x="3994150" y="1608138"/>
          <p14:tracePt t="51458" x="4000500" y="1608138"/>
          <p14:tracePt t="51466" x="4008438" y="1608138"/>
          <p14:tracePt t="51482" x="4037013" y="1614488"/>
          <p14:tracePt t="51497" x="4043363" y="1622425"/>
          <p14:tracePt t="51514" x="4051300" y="1628775"/>
          <p14:tracePt t="51546" x="4071938" y="1636713"/>
          <p14:tracePt t="51594" x="4079875" y="1643063"/>
          <p14:tracePt t="51602" x="4100513" y="1665288"/>
          <p14:tracePt t="51617" x="4108450" y="1671638"/>
          <p14:tracePt t="51622" x="4114800" y="1679575"/>
          <p14:tracePt t="51627" x="4122738" y="1685925"/>
          <p14:tracePt t="51706" x="4129088" y="1693863"/>
          <p14:tracePt t="51721" x="4129088" y="1700213"/>
          <p14:tracePt t="51729" x="4129088" y="1708150"/>
          <p14:tracePt t="51744" x="4129088" y="1714500"/>
          <p14:tracePt t="51761" x="4137025" y="1728788"/>
          <p14:tracePt t="51801" x="4137025" y="1736725"/>
          <p14:tracePt t="51806" x="4137025" y="1743075"/>
          <p14:tracePt t="51810" x="4137025" y="1765300"/>
          <p14:tracePt t="51827" x="4137025" y="1771650"/>
          <p14:tracePt t="51844" x="4137025" y="1793875"/>
          <p14:tracePt t="51861" x="4114800" y="1836738"/>
          <p14:tracePt t="51877" x="4108450" y="1851025"/>
          <p14:tracePt t="51894" x="4108450" y="1857375"/>
          <p14:tracePt t="51910" x="4108450" y="1865313"/>
          <p14:tracePt t="51928" x="4108450" y="1871663"/>
          <p14:tracePt t="51944" x="4100513" y="1893888"/>
          <p14:tracePt t="51961" x="4100513" y="1900238"/>
          <p14:tracePt t="51977" x="4094163" y="1922463"/>
          <p14:tracePt t="51995" x="4094163" y="1936750"/>
          <p14:tracePt t="52010" x="4094163" y="1943100"/>
          <p14:tracePt t="52027" x="4086225" y="1957388"/>
          <p14:tracePt t="52044" x="4071938" y="1971675"/>
          <p14:tracePt t="52106" x="4071938" y="1979613"/>
          <p14:tracePt t="52114" x="4065588" y="1985963"/>
          <p14:tracePt t="52161" x="4051300" y="1985963"/>
          <p14:tracePt t="52170" x="4043363" y="1993900"/>
          <p14:tracePt t="52186" x="4029075" y="1993900"/>
          <p14:tracePt t="52202" x="4008438" y="1993900"/>
          <p14:tracePt t="52218" x="3979863" y="2014538"/>
          <p14:tracePt t="52233" x="3965575" y="2014538"/>
          <p14:tracePt t="52250" x="3951288" y="2014538"/>
          <p14:tracePt t="52266" x="3943350" y="2014538"/>
          <p14:tracePt t="52274" x="3922713" y="2014538"/>
          <p14:tracePt t="52287" x="3914775" y="2014538"/>
          <p14:tracePt t="52293" x="3900488" y="2014538"/>
          <p14:tracePt t="52310" x="3879850" y="2014538"/>
          <p14:tracePt t="52327" x="3871913" y="2014538"/>
          <p14:tracePt t="52370" x="3865563" y="2014538"/>
          <p14:tracePt t="52386" x="3851275" y="2014538"/>
          <p14:tracePt t="52402" x="3843338" y="2014538"/>
          <p14:tracePt t="52450" x="3836988" y="2008188"/>
          <p14:tracePt t="52490" x="3829050" y="2000250"/>
          <p14:tracePt t="52498" x="3822700" y="1993900"/>
          <p14:tracePt t="52506" x="3822700" y="1985963"/>
          <p14:tracePt t="52511" x="3808413" y="1971675"/>
          <p14:tracePt t="52526" x="3794125" y="1943100"/>
          <p14:tracePt t="52578" x="3786188" y="1928813"/>
          <p14:tracePt t="52594" x="3779838" y="1922463"/>
          <p14:tracePt t="52601" x="3779838" y="1914525"/>
          <p14:tracePt t="52609" x="3757613" y="1900238"/>
          <p14:tracePt t="52658" x="3751263" y="1885950"/>
          <p14:tracePt t="52666" x="3743325" y="1871663"/>
          <p14:tracePt t="52674" x="3743325" y="1865313"/>
          <p14:tracePt t="52681" x="3729038" y="1851025"/>
          <p14:tracePt t="52697" x="3722688" y="1843088"/>
          <p14:tracePt t="52709" x="3722688" y="1836738"/>
          <p14:tracePt t="52761" x="3722688" y="1828800"/>
          <p14:tracePt t="52769" x="3722688" y="1822450"/>
          <p14:tracePt t="52777" x="3722688" y="1814513"/>
          <p14:tracePt t="52793" x="3722688" y="1800225"/>
          <p14:tracePt t="52802" x="3722688" y="1793875"/>
          <p14:tracePt t="52802" x="3722688" y="1785938"/>
          <p14:tracePt t="52826" x="3722688" y="1779588"/>
          <p14:tracePt t="52874" x="3722688" y="1765300"/>
          <p14:tracePt t="52882" x="3722688" y="1757363"/>
          <p14:tracePt t="52898" x="3729038" y="1751013"/>
          <p14:tracePt t="52937" x="3743325" y="1728788"/>
          <p14:tracePt t="52946" x="3757613" y="1722438"/>
          <p14:tracePt t="52954" x="3771900" y="1714500"/>
          <p14:tracePt t="52959" x="3779838" y="1708150"/>
          <p14:tracePt t="52976" x="3794125" y="1700213"/>
          <p14:tracePt t="52993" x="3808413" y="1693863"/>
          <p14:tracePt t="53009" x="3814763" y="1693863"/>
          <p14:tracePt t="53026" x="3829050" y="1693863"/>
          <p14:tracePt t="53043" x="3843338" y="1685925"/>
          <p14:tracePt t="53082" x="3851275" y="1679575"/>
          <p14:tracePt t="53114" x="3865563" y="1679575"/>
          <p14:tracePt t="53122" x="3879850" y="1671638"/>
          <p14:tracePt t="53130" x="3894138" y="1671638"/>
          <p14:tracePt t="53143" x="3908425" y="1671638"/>
          <p14:tracePt t="53158" x="3929063" y="1671638"/>
          <p14:tracePt t="53176" x="3951288" y="1671638"/>
          <p14:tracePt t="53192" x="3979863" y="1665288"/>
          <p14:tracePt t="53209" x="3986213" y="1665288"/>
          <p14:tracePt t="53225" x="4000500" y="1665288"/>
          <p14:tracePt t="53241" x="4008438" y="1665288"/>
          <p14:tracePt t="53290" x="4022725" y="1665288"/>
          <p14:tracePt t="53298" x="4029075" y="1665288"/>
          <p14:tracePt t="53315" x="4043363" y="1665288"/>
          <p14:tracePt t="53346" x="4057650" y="1665288"/>
          <p14:tracePt t="53458" x="4071938" y="1671638"/>
          <p14:tracePt t="53466" x="4079875" y="1685925"/>
          <p14:tracePt t="53475" x="4079875" y="1708150"/>
          <p14:tracePt t="53477" x="4079875" y="1722438"/>
          <p14:tracePt t="53491" x="4079875" y="1736725"/>
          <p14:tracePt t="53509" x="4079875" y="1743075"/>
          <p14:tracePt t="53524" x="4079875" y="1751013"/>
          <p14:tracePt t="53541" x="4079875" y="1757363"/>
          <p14:tracePt t="53559" x="4079875" y="1793875"/>
          <p14:tracePt t="53574" x="4079875" y="1808163"/>
          <p14:tracePt t="53591" x="4086225" y="1828800"/>
          <p14:tracePt t="53608" x="4086225" y="1843088"/>
          <p14:tracePt t="53608" x="4086225" y="1865313"/>
          <p14:tracePt t="53627" x="4086225" y="1885950"/>
          <p14:tracePt t="53642" x="4086225" y="1908175"/>
          <p14:tracePt t="53659" x="4086225" y="1922463"/>
          <p14:tracePt t="53675" x="4086225" y="1943100"/>
          <p14:tracePt t="53691" x="4086225" y="1951038"/>
          <p14:tracePt t="53708" x="4086225" y="1965325"/>
          <p14:tracePt t="53725" x="4065588" y="1985963"/>
          <p14:tracePt t="53762" x="4057650" y="1993900"/>
          <p14:tracePt t="53775" x="4043363" y="1993900"/>
          <p14:tracePt t="53775" x="4029075" y="1993900"/>
          <p14:tracePt t="53791" x="4008438" y="1993900"/>
          <p14:tracePt t="53808" x="3994150" y="1993900"/>
          <p14:tracePt t="53825" x="3957638" y="1993900"/>
          <p14:tracePt t="53841" x="3929063" y="1993900"/>
          <p14:tracePt t="53858" x="3914775" y="1993900"/>
          <p14:tracePt t="53874" x="3879850" y="1979613"/>
          <p14:tracePt t="53892" x="3836988" y="1971675"/>
          <p14:tracePt t="53908" x="3794125" y="1957388"/>
          <p14:tracePt t="53925" x="3786188" y="1951038"/>
          <p14:tracePt t="53940" x="3771900" y="1943100"/>
          <p14:tracePt t="53957" x="3757613" y="1936750"/>
          <p14:tracePt t="53975" x="3751263" y="1914525"/>
          <p14:tracePt t="53991" x="3736975" y="1900238"/>
          <p14:tracePt t="54008" x="3722688" y="1871663"/>
          <p14:tracePt t="54024" x="3714750" y="1857375"/>
          <p14:tracePt t="54024" x="3714750" y="1836738"/>
          <p14:tracePt t="54042" x="3708400" y="1793875"/>
          <p14:tracePt t="54058" x="3700463" y="1779588"/>
          <p14:tracePt t="54075" x="3700463" y="1757363"/>
          <p14:tracePt t="54091" x="3694113" y="1736725"/>
          <p14:tracePt t="54108" x="3694113" y="1708150"/>
          <p14:tracePt t="54124" x="3679825" y="1671638"/>
          <p14:tracePt t="54141" x="3671888" y="1657350"/>
          <p14:tracePt t="54158" x="3665538" y="1643063"/>
          <p14:tracePt t="54174" x="3651250" y="1622425"/>
          <p14:tracePt t="54192" x="3636963" y="1600200"/>
          <p14:tracePt t="54207" x="3629025" y="1585913"/>
          <p14:tracePt t="54250" x="3622675" y="1579563"/>
          <p14:tracePt t="54256" x="3622675" y="1571625"/>
          <p14:tracePt t="54262" x="3622675" y="1557338"/>
          <p14:tracePt t="54273" x="3622675" y="1543050"/>
          <p14:tracePt t="54290" x="3622675" y="1536700"/>
          <p14:tracePt t="54307" x="3622675" y="1514475"/>
          <p14:tracePt t="54323" x="3622675" y="1500188"/>
          <p14:tracePt t="54341" x="3622675" y="1479550"/>
          <p14:tracePt t="54357" x="3622675" y="1465263"/>
          <p14:tracePt t="54375" x="3622675" y="1443038"/>
          <p14:tracePt t="54390" x="3622675" y="1428750"/>
          <p14:tracePt t="54407" x="3622675" y="1400175"/>
          <p14:tracePt t="54424" x="3622675" y="1371600"/>
          <p14:tracePt t="54441" x="3629025" y="1365250"/>
          <p14:tracePt t="54474" x="3629025" y="1357313"/>
          <p14:tracePt t="54474" x="3636963" y="1343025"/>
          <p14:tracePt t="54491" x="3643313" y="1336675"/>
          <p14:tracePt t="54506" x="3643313" y="1328738"/>
          <p14:tracePt t="54550" x="3651250" y="1322388"/>
          <p14:tracePt t="54563" x="3657600" y="1314450"/>
          <p14:tracePt t="54570" x="3665538" y="1308100"/>
          <p14:tracePt t="54591" x="3671888" y="1308100"/>
          <p14:tracePt t="54591" x="3679825" y="1300163"/>
          <p14:tracePt t="54626" x="3700463" y="1285875"/>
          <p14:tracePt t="54627" x="3751263" y="1271588"/>
          <p14:tracePt t="54640" x="3771900" y="1265238"/>
          <p14:tracePt t="54656" x="3843338" y="1265238"/>
          <p14:tracePt t="54674" x="3886200" y="1257300"/>
          <p14:tracePt t="54689" x="3922713" y="1257300"/>
          <p14:tracePt t="54707" x="3965575" y="1236663"/>
          <p14:tracePt t="54723" x="3979863" y="1236663"/>
          <p14:tracePt t="54740" x="4008438" y="1236663"/>
          <p14:tracePt t="54757" x="4014788" y="1236663"/>
          <p14:tracePt t="54773" x="4022725" y="1236663"/>
          <p14:tracePt t="54790" x="4043363" y="1236663"/>
          <p14:tracePt t="54806" x="4065588" y="1236663"/>
          <p14:tracePt t="54824" x="4086225" y="1236663"/>
          <p14:tracePt t="54840" x="4100513" y="1236663"/>
          <p14:tracePt t="54857" x="4122738" y="1236663"/>
          <p14:tracePt t="54873" x="4137025" y="1236663"/>
          <p14:tracePt t="54873" x="4157663" y="1236663"/>
          <p14:tracePt t="54891" x="4179888" y="1250950"/>
          <p14:tracePt t="54906" x="4200525" y="1271588"/>
          <p14:tracePt t="54923" x="4208463" y="1279525"/>
          <p14:tracePt t="54940" x="4222750" y="1293813"/>
          <p14:tracePt t="54956" x="4229100" y="1308100"/>
          <p14:tracePt t="54973" x="4237038" y="1322388"/>
          <p14:tracePt t="54990" x="4243388" y="1350963"/>
          <p14:tracePt t="55007" x="4251325" y="1379538"/>
          <p14:tracePt t="55023" x="4251325" y="1400175"/>
          <p14:tracePt t="55040" x="4251325" y="1436688"/>
          <p14:tracePt t="55056" x="4251325" y="1457325"/>
          <p14:tracePt t="55056" x="4251325" y="1465263"/>
          <p14:tracePt t="55090" x="4251325" y="1479550"/>
          <p14:tracePt t="55105" x="4251325" y="1500188"/>
          <p14:tracePt t="55106" x="4251325" y="1508125"/>
          <p14:tracePt t="55154" x="4251325" y="1514475"/>
          <p14:tracePt t="55168" x="4251325" y="1522413"/>
          <p14:tracePt t="55170" x="4251325" y="1543050"/>
          <p14:tracePt t="55178" x="4243388" y="1550988"/>
          <p14:tracePt t="55189" x="4237038" y="1557338"/>
          <p14:tracePt t="55205" x="4229100" y="1579563"/>
          <p14:tracePt t="55223" x="4208463" y="1600200"/>
          <p14:tracePt t="55239" x="4179888" y="1628775"/>
          <p14:tracePt t="55256" x="4157663" y="1636713"/>
          <p14:tracePt t="55273" x="4129088" y="1643063"/>
          <p14:tracePt t="55289" x="4094163" y="1651000"/>
          <p14:tracePt t="55306" x="4057650" y="1671638"/>
          <p14:tracePt t="55322" x="4037013" y="1671638"/>
          <p14:tracePt t="55339" x="4000500" y="1671638"/>
          <p14:tracePt t="55356" x="3971925" y="1679575"/>
          <p14:tracePt t="55373" x="3937000" y="1679575"/>
          <p14:tracePt t="55389" x="3908425" y="1685925"/>
          <p14:tracePt t="55405" x="3871913" y="1685925"/>
          <p14:tracePt t="55423" x="3851275" y="1685925"/>
          <p14:tracePt t="55439" x="3836988" y="1685925"/>
          <p14:tracePt t="55456" x="3814763" y="1685925"/>
          <p14:tracePt t="55472" x="3800475" y="1685925"/>
          <p14:tracePt t="55489" x="3786188" y="1685925"/>
          <p14:tracePt t="55489" x="3779838" y="1685925"/>
          <p14:tracePt t="55506" x="3771900" y="1685925"/>
          <p14:tracePt t="55523" x="3765550" y="1685925"/>
          <p14:tracePt t="55538" x="3736975" y="1685925"/>
          <p14:tracePt t="55556" x="3722688" y="1671638"/>
          <p14:tracePt t="55572" x="3714750" y="1665288"/>
          <p14:tracePt t="55588" x="3700463" y="1651000"/>
          <p14:tracePt t="55605" x="3700463" y="1643063"/>
          <p14:tracePt t="55622" x="3700463" y="1636713"/>
          <p14:tracePt t="55639" x="3700463" y="1614488"/>
          <p14:tracePt t="55655" x="3700463" y="1593850"/>
          <p14:tracePt t="55672" x="3686175" y="1571625"/>
          <p14:tracePt t="55689" x="3686175" y="1565275"/>
          <p14:tracePt t="55706" x="3686175" y="1557338"/>
          <p14:tracePt t="55722" x="3679825" y="1550988"/>
          <p14:tracePt t="55770" x="3679825" y="1536700"/>
          <p14:tracePt t="55778" x="3679825" y="1528763"/>
          <p14:tracePt t="55810" x="3679825" y="1522413"/>
          <p14:tracePt t="55826" x="3679825" y="1514475"/>
          <p14:tracePt t="55841" x="3679825" y="1500188"/>
          <p14:tracePt t="55852" x="3679825" y="1493838"/>
          <p14:tracePt t="55874" x="3686175" y="1471613"/>
          <p14:tracePt t="55882" x="3694113" y="1465263"/>
          <p14:tracePt t="55890" x="3700463" y="1457325"/>
          <p14:tracePt t="55904" x="3700463" y="1450975"/>
          <p14:tracePt t="55921" x="3708400" y="1443038"/>
          <p14:tracePt t="55962" x="3714750" y="1436688"/>
          <p14:tracePt t="55964" x="3729038" y="1422400"/>
          <p14:tracePt t="55971" x="3743325" y="1408113"/>
          <p14:tracePt t="55988" x="3751263" y="1400175"/>
          <p14:tracePt t="56005" x="3771900" y="1393825"/>
          <p14:tracePt t="56021" x="3794125" y="1371600"/>
          <p14:tracePt t="56039" x="3808413" y="1365250"/>
          <p14:tracePt t="56089" x="3814763" y="1365250"/>
          <p14:tracePt t="56106" x="3822700" y="1365250"/>
          <p14:tracePt t="56121" x="3836988" y="1365250"/>
          <p14:tracePt t="56130" x="3843338" y="1357313"/>
          <p14:tracePt t="56138" x="3851275" y="1357313"/>
          <p14:tracePt t="56146" x="3857625" y="1350963"/>
          <p14:tracePt t="56155" x="3879850" y="1350963"/>
          <p14:tracePt t="56171" x="3886200" y="1350963"/>
          <p14:tracePt t="56234" x="3894138" y="1350963"/>
          <p14:tracePt t="56266" x="3922713" y="1350963"/>
          <p14:tracePt t="56274" x="3929063" y="1350963"/>
          <p14:tracePt t="56282" x="3951288" y="1350963"/>
          <p14:tracePt t="56290" x="3965575" y="1350963"/>
          <p14:tracePt t="56305" x="4000500" y="1350963"/>
          <p14:tracePt t="56321" x="4022725" y="1371600"/>
          <p14:tracePt t="56370" x="4029075" y="1371600"/>
          <p14:tracePt t="56373" x="4051300" y="1379538"/>
          <p14:tracePt t="56387" x="4057650" y="1385888"/>
          <p14:tracePt t="56388" x="4071938" y="1393825"/>
          <p14:tracePt t="56405" x="4086225" y="1408113"/>
          <p14:tracePt t="56421" x="4094163" y="1414463"/>
          <p14:tracePt t="56438" x="4100513" y="1422400"/>
          <p14:tracePt t="56455" x="4108450" y="1443038"/>
          <p14:tracePt t="56471" x="4129088" y="1465263"/>
          <p14:tracePt t="56505" x="4129088" y="1479550"/>
          <p14:tracePt t="56506" x="4137025" y="1500188"/>
          <p14:tracePt t="56506" x="4137025" y="1508125"/>
          <p14:tracePt t="56522" x="4137025" y="1522413"/>
          <p14:tracePt t="56537" x="4137025" y="1543050"/>
          <p14:tracePt t="56554" x="4137025" y="1557338"/>
          <p14:tracePt t="56571" x="4137025" y="1571625"/>
          <p14:tracePt t="56588" x="4137025" y="1585913"/>
          <p14:tracePt t="56633" x="4137025" y="1600200"/>
          <p14:tracePt t="56650" x="4137025" y="1608138"/>
          <p14:tracePt t="56658" x="4129088" y="1614488"/>
          <p14:tracePt t="56690" x="4122738" y="1622425"/>
          <p14:tracePt t="56698" x="4114800" y="1622425"/>
          <p14:tracePt t="56706" x="4094163" y="1628775"/>
          <p14:tracePt t="56722" x="4065588" y="1643063"/>
          <p14:tracePt t="56723" x="4057650" y="1643063"/>
          <p14:tracePt t="56737" x="4037013" y="1651000"/>
          <p14:tracePt t="56754" x="4008438" y="1651000"/>
          <p14:tracePt t="56770" x="4000500" y="1651000"/>
          <p14:tracePt t="56818" x="3994150" y="1651000"/>
          <p14:tracePt t="56826" x="3979863" y="1657350"/>
          <p14:tracePt t="56836" x="3971925" y="1657350"/>
          <p14:tracePt t="56842" x="3943350" y="1657350"/>
          <p14:tracePt t="56856" x="3937000" y="1657350"/>
          <p14:tracePt t="56898" x="3929063" y="1657350"/>
          <p14:tracePt t="56906" x="3908425" y="1657350"/>
          <p14:tracePt t="56913" x="3894138" y="1657350"/>
          <p14:tracePt t="56922" x="3871913" y="1651000"/>
          <p14:tracePt t="56937" x="3843338" y="1651000"/>
          <p14:tracePt t="56954" x="3822700" y="1643063"/>
          <p14:tracePt t="56971" x="3808413" y="1636713"/>
          <p14:tracePt t="56988" x="3771900" y="1628775"/>
          <p14:tracePt t="57005" x="3751263" y="1608138"/>
          <p14:tracePt t="57050" x="3743325" y="1608138"/>
          <p14:tracePt t="57058" x="3736975" y="1608138"/>
          <p14:tracePt t="57070" x="3729038" y="1600200"/>
          <p14:tracePt t="57079" x="3722688" y="1600200"/>
          <p14:tracePt t="57087" x="3686175" y="1585913"/>
          <p14:tracePt t="57102" x="3679825" y="1579563"/>
          <p14:tracePt t="57120" x="3671888" y="1571625"/>
          <p14:tracePt t="57161" x="3657600" y="1557338"/>
          <p14:tracePt t="57170" x="3651250" y="1550988"/>
          <p14:tracePt t="57187" x="3651250" y="1543050"/>
          <p14:tracePt t="57190" x="3643313" y="1522413"/>
          <p14:tracePt t="57203" x="3643313" y="1500188"/>
          <p14:tracePt t="57220" x="3643313" y="1485900"/>
          <p14:tracePt t="57237" x="3636963" y="1471613"/>
          <p14:tracePt t="57253" x="3636963" y="1465263"/>
          <p14:tracePt t="57270" x="3636963" y="1450975"/>
          <p14:tracePt t="57286" x="3636963" y="1414463"/>
          <p14:tracePt t="57303" x="3636963" y="1400175"/>
          <p14:tracePt t="57319" x="3636963" y="1379538"/>
          <p14:tracePt t="57337" x="3636963" y="1371600"/>
          <p14:tracePt t="57353" x="3636963" y="1365250"/>
          <p14:tracePt t="57369" x="3636963" y="1343025"/>
          <p14:tracePt t="57387" x="3636963" y="1336675"/>
          <p14:tracePt t="57403" x="3657600" y="1300163"/>
          <p14:tracePt t="57437" x="3671888" y="1293813"/>
          <p14:tracePt t="57458" x="3679825" y="1285875"/>
          <p14:tracePt t="57466" x="3686175" y="1285875"/>
          <p14:tracePt t="57473" x="3729038" y="1279525"/>
          <p14:tracePt t="57487" x="3786188" y="1257300"/>
          <p14:tracePt t="57503" x="3829050" y="1250950"/>
          <p14:tracePt t="57519" x="3843338" y="1250950"/>
          <p14:tracePt t="57536" x="3857625" y="1250950"/>
          <p14:tracePt t="57578" x="3865563" y="1243013"/>
          <p14:tracePt t="57594" x="3871913" y="1243013"/>
          <p14:tracePt t="57769" x="0" y="0"/>
        </p14:tracePtLst>
        <p14:tracePtLst>
          <p14:tracePt t="73833" x="4094163" y="1822450"/>
          <p14:tracePt t="73850" x="4094163" y="1828800"/>
          <p14:tracePt t="73867" x="4086225" y="1836738"/>
          <p14:tracePt t="73882" x="4079875" y="1843088"/>
          <p14:tracePt t="73930" x="4071938" y="1851025"/>
          <p14:tracePt t="73937" x="4057650" y="1865313"/>
          <p14:tracePt t="73954" x="4051300" y="1871663"/>
          <p14:tracePt t="73970" x="4029075" y="1893888"/>
          <p14:tracePt t="73980" x="4022725" y="1914525"/>
          <p14:tracePt t="74041" x="4014788" y="1922463"/>
          <p14:tracePt t="74049" x="4000500" y="1928813"/>
          <p14:tracePt t="74058" x="3979863" y="1951038"/>
          <p14:tracePt t="74073" x="3951288" y="1957388"/>
          <p14:tracePt t="74081" x="3929063" y="1957388"/>
          <p14:tracePt t="74097" x="3886200" y="1957388"/>
          <p14:tracePt t="74113" x="3814763" y="1965325"/>
          <p14:tracePt t="74128" x="3765550" y="1979613"/>
          <p14:tracePt t="74145" x="3665538" y="1979613"/>
          <p14:tracePt t="74162" x="3651250" y="1979613"/>
          <p14:tracePt t="74178" x="3636963" y="1979613"/>
          <p14:tracePt t="74218" x="3629025" y="1979613"/>
          <p14:tracePt t="74226" x="3614738" y="1979613"/>
          <p14:tracePt t="74226" x="3586163" y="1979613"/>
          <p14:tracePt t="74234" x="3529013" y="1951038"/>
          <p14:tracePt t="74262" x="3522663" y="1943100"/>
          <p14:tracePt t="74262" x="3494088" y="1922463"/>
          <p14:tracePt t="74279" x="3486150" y="1914525"/>
          <p14:tracePt t="74294" x="3486150" y="1908175"/>
          <p14:tracePt t="74311" x="3486150" y="1865313"/>
          <p14:tracePt t="74328" x="3486150" y="1822450"/>
          <p14:tracePt t="74328" x="3486150" y="1814513"/>
          <p14:tracePt t="74346" x="3486150" y="1751013"/>
          <p14:tracePt t="74362" x="3486150" y="1728788"/>
          <p14:tracePt t="74378" x="3508375" y="1693863"/>
          <p14:tracePt t="74395" x="3536950" y="1671638"/>
          <p14:tracePt t="74411" x="3551238" y="1651000"/>
          <p14:tracePt t="74428" x="3571875" y="1628775"/>
          <p14:tracePt t="74445" x="3600450" y="1608138"/>
          <p14:tracePt t="74462" x="3622675" y="1600200"/>
          <p14:tracePt t="74478" x="3679825" y="1565275"/>
          <p14:tracePt t="74495" x="3736975" y="1557338"/>
          <p14:tracePt t="74512" x="3794125" y="1550988"/>
          <p14:tracePt t="74527" x="3836988" y="1528763"/>
          <p14:tracePt t="74527" x="3843338" y="1528763"/>
          <p14:tracePt t="74562" x="3879850" y="1528763"/>
          <p14:tracePt t="74562" x="3900488" y="1522413"/>
          <p14:tracePt t="74578" x="3922713" y="1522413"/>
          <p14:tracePt t="74595" x="3957638" y="1522413"/>
          <p14:tracePt t="74611" x="3971925" y="1522413"/>
          <p14:tracePt t="74628" x="4000500" y="1522413"/>
          <p14:tracePt t="74645" x="4014788" y="1522413"/>
          <p14:tracePt t="74661" x="4043363" y="1522413"/>
          <p14:tracePt t="74678" x="4071938" y="1522413"/>
          <p14:tracePt t="74694" x="4094163" y="1522413"/>
          <p14:tracePt t="74711" x="4122738" y="1522413"/>
          <p14:tracePt t="74728" x="4137025" y="1528763"/>
          <p14:tracePt t="74744" x="4151313" y="1543050"/>
          <p14:tracePt t="74761" x="4165600" y="1550988"/>
          <p14:tracePt t="74778" x="4179888" y="1571625"/>
          <p14:tracePt t="74817" x="4186238" y="1579563"/>
          <p14:tracePt t="74825" x="4194175" y="1585913"/>
          <p14:tracePt t="74828" x="4194175" y="1600200"/>
          <p14:tracePt t="74844" x="4194175" y="1636713"/>
          <p14:tracePt t="74860" x="4194175" y="1665288"/>
          <p14:tracePt t="74878" x="4194175" y="1708150"/>
          <p14:tracePt t="74893" x="4194175" y="1736725"/>
          <p14:tracePt t="74911" x="4194175" y="1757363"/>
          <p14:tracePt t="74927" x="4194175" y="1771650"/>
          <p14:tracePt t="74944" x="4194175" y="1793875"/>
          <p14:tracePt t="74960" x="4194175" y="1843088"/>
          <p14:tracePt t="74978" x="4194175" y="1879600"/>
          <p14:tracePt t="74994" x="4194175" y="1893888"/>
          <p14:tracePt t="75010" x="4194175" y="1922463"/>
          <p14:tracePt t="75026" x="4194175" y="1957388"/>
          <p14:tracePt t="75044" x="4194175" y="1971675"/>
          <p14:tracePt t="75061" x="4186238" y="2000250"/>
          <p14:tracePt t="75077" x="4179888" y="2008188"/>
          <p14:tracePt t="75094" x="4165600" y="2014538"/>
          <p14:tracePt t="75110" x="4129088" y="2014538"/>
          <p14:tracePt t="75128" x="4108450" y="2014538"/>
          <p14:tracePt t="75143" x="4065588" y="2036763"/>
          <p14:tracePt t="75160" x="4037013" y="2036763"/>
          <p14:tracePt t="75160" x="4029075" y="2036763"/>
          <p14:tracePt t="75178" x="4008438" y="2036763"/>
          <p14:tracePt t="75193" x="3994150" y="2028825"/>
          <p14:tracePt t="75233" x="3986213" y="2022475"/>
          <p14:tracePt t="75235" x="3957638" y="2022475"/>
          <p14:tracePt t="75244" x="3929063" y="2014538"/>
          <p14:tracePt t="75260" x="3914775" y="2008188"/>
          <p14:tracePt t="75277" x="3908425" y="2000250"/>
          <p14:tracePt t="75293" x="3900488" y="1993900"/>
          <p14:tracePt t="75311" x="3886200" y="1985963"/>
          <p14:tracePt t="75327" x="3871913" y="1979613"/>
          <p14:tracePt t="75344" x="3836988" y="1951038"/>
          <p14:tracePt t="75360" x="3814763" y="1943100"/>
          <p14:tracePt t="75376" x="3800475" y="1936750"/>
          <p14:tracePt t="75394" x="3786188" y="1922463"/>
          <p14:tracePt t="75410" x="3771900" y="1900238"/>
          <p14:tracePt t="75427" x="3765550" y="1885950"/>
          <p14:tracePt t="75443" x="3757613" y="1865313"/>
          <p14:tracePt t="75460" x="3743325" y="1851025"/>
          <p14:tracePt t="75476" x="3736975" y="1828800"/>
          <p14:tracePt t="75493" x="3736975" y="1793875"/>
          <p14:tracePt t="75509" x="3736975" y="1757363"/>
          <p14:tracePt t="75527" x="3736975" y="1728788"/>
          <p14:tracePt t="75543" x="3736975" y="1714500"/>
          <p14:tracePt t="75559" x="3736975" y="1693863"/>
          <p14:tracePt t="75577" x="3736975" y="1679575"/>
          <p14:tracePt t="75617" x="3736975" y="1671638"/>
          <p14:tracePt t="75627" x="3736975" y="1665288"/>
          <p14:tracePt t="75642" x="3743325" y="1665288"/>
          <p14:tracePt t="75644" x="3757613" y="1651000"/>
          <p14:tracePt t="75659" x="3765550" y="1636713"/>
          <p14:tracePt t="75676" x="3794125" y="1628775"/>
          <p14:tracePt t="75693" x="3808413" y="1622425"/>
          <p14:tracePt t="75709" x="3822700" y="1622425"/>
          <p14:tracePt t="75726" x="3843338" y="1614488"/>
          <p14:tracePt t="75742" x="3871913" y="1608138"/>
          <p14:tracePt t="75759" x="3886200" y="1608138"/>
          <p14:tracePt t="75776" x="3900488" y="1600200"/>
          <p14:tracePt t="75793" x="3908425" y="1600200"/>
          <p14:tracePt t="75834" x="3922713" y="1600200"/>
          <p14:tracePt t="75842" x="3943350" y="1600200"/>
          <p14:tracePt t="75850" x="3957638" y="1600200"/>
          <p14:tracePt t="75866" x="3979863" y="1600200"/>
          <p14:tracePt t="75877" x="3986213" y="1593850"/>
          <p14:tracePt t="75923" x="3994150" y="1593850"/>
          <p14:tracePt t="75930" x="4008438" y="1585913"/>
          <p14:tracePt t="75943" x="4014788" y="1585913"/>
          <p14:tracePt t="75944" x="4029075" y="1579563"/>
          <p14:tracePt t="75959" x="4037013" y="1571625"/>
          <p14:tracePt t="75994" x="4065588" y="1557338"/>
          <p14:tracePt t="76049" x="4071938" y="1557338"/>
          <p14:tracePt t="76058" x="4094163" y="1557338"/>
          <p14:tracePt t="76066" x="4100513" y="1565275"/>
          <p14:tracePt t="76074" x="4108450" y="1565275"/>
          <p14:tracePt t="76081" x="4122738" y="1579563"/>
          <p14:tracePt t="76093" x="4129088" y="1579563"/>
          <p14:tracePt t="76108" x="4143375" y="1585913"/>
          <p14:tracePt t="76126" x="4179888" y="1614488"/>
          <p14:tracePt t="76142" x="4194175" y="1651000"/>
          <p14:tracePt t="76159" x="4222750" y="1671638"/>
          <p14:tracePt t="76176" x="4237038" y="1700213"/>
          <p14:tracePt t="76192" x="4237038" y="1751013"/>
          <p14:tracePt t="76192" x="4237038" y="1779588"/>
          <p14:tracePt t="76210" x="4237038" y="1871663"/>
          <p14:tracePt t="76226" x="4237038" y="1914525"/>
          <p14:tracePt t="76242" x="4237038" y="1928813"/>
          <p14:tracePt t="76259" x="4237038" y="1951038"/>
          <p14:tracePt t="76394" x="4243388" y="1957388"/>
          <p14:tracePt t="76401" x="4251325" y="1957388"/>
          <p14:tracePt t="76433" x="4265613" y="1957388"/>
          <p14:tracePt t="76442" x="4271963" y="1957388"/>
          <p14:tracePt t="76449" x="4286250" y="1965325"/>
          <p14:tracePt t="76460" x="4300538" y="1965325"/>
          <p14:tracePt t="76475" x="4322763" y="1965325"/>
          <p14:tracePt t="76492" x="4394200" y="1971675"/>
          <p14:tracePt t="76509" x="4500563" y="1971675"/>
          <p14:tracePt t="76526" x="4579938" y="1971675"/>
          <p14:tracePt t="76542" x="4608513" y="1971675"/>
          <p14:tracePt t="76558" x="4643438" y="1971675"/>
          <p14:tracePt t="76575" x="4657725" y="1971675"/>
          <p14:tracePt t="76618" x="4665663" y="1971675"/>
          <p14:tracePt t="76627" x="4672013" y="1971675"/>
          <p14:tracePt t="76634" x="4679950" y="1971675"/>
          <p14:tracePt t="76647" x="4700588" y="1971675"/>
          <p14:tracePt t="76660" x="4714875" y="1971675"/>
          <p14:tracePt t="76676" x="4743450" y="1971675"/>
          <p14:tracePt t="76693" x="4757738" y="1971675"/>
          <p14:tracePt t="76709" x="4779963" y="1971675"/>
          <p14:tracePt t="76727" x="4794250" y="1971675"/>
          <p14:tracePt t="76742" x="4822825" y="1971675"/>
          <p14:tracePt t="76760" x="4851400" y="1971675"/>
          <p14:tracePt t="76775" x="4857750" y="1971675"/>
          <p14:tracePt t="76793" x="4865688" y="1971675"/>
          <p14:tracePt t="76809" x="4872038" y="1971675"/>
          <p14:tracePt t="76825" x="4886325" y="1971675"/>
          <p14:tracePt t="76843" x="4894263" y="1971675"/>
          <p14:tracePt t="76858" x="4908550" y="1971675"/>
          <p14:tracePt t="76877" x="4929188" y="1957388"/>
          <p14:tracePt t="76923" x="4937125" y="1951038"/>
          <p14:tracePt t="76931" x="4943475" y="1928813"/>
          <p14:tracePt t="76942" x="4943475" y="1922463"/>
          <p14:tracePt t="76944" x="4943475" y="1914525"/>
          <p14:tracePt t="76959" x="4943475" y="1893888"/>
          <p14:tracePt t="76976" x="4943475" y="1879600"/>
          <p14:tracePt t="77018" x="4943475" y="1871663"/>
          <p14:tracePt t="77027" x="4943475" y="1857375"/>
          <p14:tracePt t="77027" x="4943475" y="1851025"/>
          <p14:tracePt t="77042" x="4937125" y="1814513"/>
          <p14:tracePt t="77059" x="4929188" y="1800225"/>
          <p14:tracePt t="77075" x="4929188" y="1779588"/>
          <p14:tracePt t="77092" x="4922838" y="1771650"/>
          <p14:tracePt t="77108" x="4894263" y="1736725"/>
          <p14:tracePt t="77125" x="4879975" y="1714500"/>
          <p14:tracePt t="77142" x="4851400" y="1693863"/>
          <p14:tracePt t="77158" x="4829175" y="1679575"/>
          <p14:tracePt t="77174" x="4822825" y="1679575"/>
          <p14:tracePt t="77191" x="4808538" y="1671638"/>
          <p14:tracePt t="77208" x="4786313" y="1671638"/>
          <p14:tracePt t="77224" x="4779963" y="1665288"/>
          <p14:tracePt t="77224" x="4772025" y="1665288"/>
          <p14:tracePt t="77242" x="4743450" y="1665288"/>
          <p14:tracePt t="77259" x="4737100" y="1665288"/>
          <p14:tracePt t="77275" x="4722813" y="1665288"/>
          <p14:tracePt t="77292" x="4700588" y="1665288"/>
          <p14:tracePt t="77307" x="4686300" y="1665288"/>
          <p14:tracePt t="77325" x="4672013" y="1665288"/>
          <p14:tracePt t="77342" x="4665663" y="1665288"/>
          <p14:tracePt t="77378" x="4657725" y="1665288"/>
          <p14:tracePt t="77387" x="4651375" y="1665288"/>
          <p14:tracePt t="77418" x="4637088" y="1665288"/>
          <p14:tracePt t="77418" x="4629150" y="1665288"/>
          <p14:tracePt t="77467" x="4622800" y="1665288"/>
          <p14:tracePt t="77475" x="4614863" y="1671638"/>
          <p14:tracePt t="77483" x="4594225" y="1685925"/>
          <p14:tracePt t="77491" x="4586288" y="1700213"/>
          <p14:tracePt t="77501" x="4586288" y="1708150"/>
          <p14:tracePt t="77508" x="4579938" y="1728788"/>
          <p14:tracePt t="77525" x="4579938" y="1736725"/>
          <p14:tracePt t="77541" x="4579938" y="1765300"/>
          <p14:tracePt t="77558" x="4572000" y="1785938"/>
          <p14:tracePt t="77575" x="4572000" y="1800225"/>
          <p14:tracePt t="77591" x="4572000" y="1814513"/>
          <p14:tracePt t="77607" x="4572000" y="1828800"/>
          <p14:tracePt t="77624" x="4572000" y="1851025"/>
          <p14:tracePt t="77642" x="4572000" y="1857375"/>
          <p14:tracePt t="77658" x="4572000" y="1879600"/>
          <p14:tracePt t="77674" x="4572000" y="1885950"/>
          <p14:tracePt t="77691" x="4586288" y="1900238"/>
          <p14:tracePt t="77707" x="4586288" y="1908175"/>
          <p14:tracePt t="77725" x="4600575" y="1928813"/>
          <p14:tracePt t="77740" x="4608513" y="1936750"/>
          <p14:tracePt t="77757" x="4614863" y="1943100"/>
          <p14:tracePt t="77775" x="4622800" y="1965325"/>
          <p14:tracePt t="77810" x="4637088" y="1985963"/>
          <p14:tracePt t="77824" x="4651375" y="2000250"/>
          <p14:tracePt t="77827" x="4657725" y="2008188"/>
          <p14:tracePt t="77840" x="4665663" y="2014538"/>
          <p14:tracePt t="77857" x="4694238" y="2022475"/>
          <p14:tracePt t="77891" x="4700588" y="2022475"/>
          <p14:tracePt t="77922" x="4708525" y="2022475"/>
          <p14:tracePt t="77938" x="4714875" y="2022475"/>
          <p14:tracePt t="77979" x="4729163" y="2022475"/>
          <p14:tracePt t="78051" x="4737100" y="2022475"/>
          <p14:tracePt t="78058" x="4743450" y="2022475"/>
          <p14:tracePt t="78059" x="4751388" y="2022475"/>
          <p14:tracePt t="78074" x="4765675" y="2008188"/>
          <p14:tracePt t="78091" x="4772025" y="2000250"/>
          <p14:tracePt t="78107" x="4786313" y="1979613"/>
          <p14:tracePt t="78123" x="4800600" y="1965325"/>
          <p14:tracePt t="78141" x="4814888" y="1928813"/>
          <p14:tracePt t="78157" x="4822825" y="1914525"/>
          <p14:tracePt t="78174" x="4822825" y="1893888"/>
          <p14:tracePt t="78190" x="4829175" y="1885950"/>
          <p14:tracePt t="78207" x="4829175" y="1879600"/>
          <p14:tracePt t="78223" x="4837113" y="1843088"/>
          <p14:tracePt t="78241" x="4851400" y="1828800"/>
          <p14:tracePt t="78257" x="4857750" y="1822450"/>
          <p14:tracePt t="78273" x="4872038" y="1808163"/>
          <p14:tracePt t="78323" x="4894263" y="1793875"/>
          <p14:tracePt t="79315" x="4900613" y="1785938"/>
          <p14:tracePt t="79570" x="4908550" y="1779588"/>
          <p14:tracePt t="79579" x="4908550" y="1757363"/>
          <p14:tracePt t="79588" x="4894263" y="1751013"/>
          <p14:tracePt t="79604" x="4872038" y="1743075"/>
          <p14:tracePt t="79622" x="4851400" y="1728788"/>
          <p14:tracePt t="79638" x="4843463" y="1722438"/>
          <p14:tracePt t="79655" x="4837113" y="1714500"/>
          <p14:tracePt t="79672" x="4822825" y="1708150"/>
          <p14:tracePt t="79723" x="4800600" y="1685925"/>
          <p14:tracePt t="79739" x="4786313" y="1679575"/>
          <p14:tracePt t="79746" x="4779963" y="1679575"/>
          <p14:tracePt t="79759" x="4772025" y="1671638"/>
          <p14:tracePt t="79765" x="4751388" y="1665288"/>
          <p14:tracePt t="79773" x="4743450" y="1665288"/>
          <p14:tracePt t="79819" x="4722813" y="1657350"/>
          <p14:tracePt t="79827" x="4714875" y="1651000"/>
          <p14:tracePt t="79843" x="4708525" y="1651000"/>
          <p14:tracePt t="79843" x="4700588" y="1651000"/>
          <p14:tracePt t="79858" x="4657725" y="1651000"/>
          <p14:tracePt t="79874" x="4614863" y="1651000"/>
          <p14:tracePt t="79888" x="4572000" y="1651000"/>
          <p14:tracePt t="79905" x="4537075" y="1651000"/>
          <p14:tracePt t="79922" x="4529138" y="1651000"/>
          <p14:tracePt t="79937" x="4514850" y="1651000"/>
          <p14:tracePt t="79986" x="4500563" y="1651000"/>
          <p14:tracePt t="79994" x="4494213" y="1651000"/>
          <p14:tracePt t="80004" x="4486275" y="1651000"/>
          <p14:tracePt t="80010" x="4451350" y="1628775"/>
          <p14:tracePt t="80025" x="4443413" y="1622425"/>
          <p14:tracePt t="80066" x="4437063" y="1614488"/>
          <p14:tracePt t="80074" x="4429125" y="1608138"/>
          <p14:tracePt t="80082" x="4422775" y="1600200"/>
          <p14:tracePt t="80090" x="4408488" y="1585913"/>
          <p14:tracePt t="80104" x="4408488" y="1565275"/>
          <p14:tracePt t="80121" x="4400550" y="1536700"/>
          <p14:tracePt t="80138" x="4400550" y="1500188"/>
          <p14:tracePt t="80154" x="4400550" y="1443038"/>
          <p14:tracePt t="80171" x="4394200" y="1393825"/>
          <p14:tracePt t="80187" x="4394200" y="1350963"/>
          <p14:tracePt t="80204" x="4371975" y="1308100"/>
          <p14:tracePt t="80220" x="4371975" y="1271588"/>
          <p14:tracePt t="80237" x="4371975" y="1243013"/>
          <p14:tracePt t="80254" x="4371975" y="1228725"/>
          <p14:tracePt t="80270" x="4371975" y="1208088"/>
          <p14:tracePt t="80287" x="4379913" y="1200150"/>
          <p14:tracePt t="80303" x="4394200" y="1157288"/>
          <p14:tracePt t="80321" x="4422775" y="1128713"/>
          <p14:tracePt t="80337" x="4457700" y="1114425"/>
          <p14:tracePt t="80353" x="4486275" y="1093788"/>
          <p14:tracePt t="80370" x="4508500" y="1085850"/>
          <p14:tracePt t="80387" x="4529138" y="1085850"/>
          <p14:tracePt t="80404" x="4551363" y="1071563"/>
          <p14:tracePt t="80420" x="4572000" y="1071563"/>
          <p14:tracePt t="80438" x="4579938" y="1071563"/>
          <p14:tracePt t="80454" x="4608513" y="1071563"/>
          <p14:tracePt t="80471" x="4614863" y="1071563"/>
          <p14:tracePt t="80486" x="4629150" y="1071563"/>
          <p14:tracePt t="80503" x="4665663" y="1079500"/>
          <p14:tracePt t="80520" x="4694238" y="1093788"/>
          <p14:tracePt t="80537" x="4708525" y="1093788"/>
          <p14:tracePt t="80554" x="4729163" y="1108075"/>
          <p14:tracePt t="80571" x="4765675" y="1122363"/>
          <p14:tracePt t="80588" x="4786313" y="1136650"/>
          <p14:tracePt t="80603" x="4808538" y="1165225"/>
          <p14:tracePt t="80620" x="4814888" y="1171575"/>
          <p14:tracePt t="80636" x="4829175" y="1179513"/>
          <p14:tracePt t="80653" x="4857750" y="1200150"/>
          <p14:tracePt t="80671" x="4872038" y="1214438"/>
          <p14:tracePt t="80686" x="4900613" y="1250950"/>
          <p14:tracePt t="80704" x="4908550" y="1265238"/>
          <p14:tracePt t="80720" x="4937125" y="1293813"/>
          <p14:tracePt t="80737" x="4951413" y="1328738"/>
          <p14:tracePt t="80754" x="4972050" y="1365250"/>
          <p14:tracePt t="80772" x="4986338" y="1385888"/>
          <p14:tracePt t="80787" x="5008563" y="1400175"/>
          <p14:tracePt t="80803" x="5022850" y="1414463"/>
          <p14:tracePt t="80819" x="5022850" y="1422400"/>
          <p14:tracePt t="80837" x="5022850" y="1443038"/>
          <p14:tracePt t="80853" x="5022850" y="1457325"/>
          <p14:tracePt t="80869" x="5022850" y="1479550"/>
          <p14:tracePt t="80887" x="5022850" y="1522413"/>
          <p14:tracePt t="80903" x="5014913" y="1550988"/>
          <p14:tracePt t="80920" x="5000625" y="1571625"/>
          <p14:tracePt t="80936" x="4994275" y="1593850"/>
          <p14:tracePt t="80954" x="4979988" y="1614488"/>
          <p14:tracePt t="81027" x="4957763" y="1628775"/>
          <p14:tracePt t="81034" x="4943475" y="1643063"/>
          <p14:tracePt t="81042" x="4937125" y="1651000"/>
          <p14:tracePt t="81050" x="4929188" y="1651000"/>
          <p14:tracePt t="81058" x="4900613" y="1657350"/>
          <p14:tracePt t="81070" x="4886325" y="1671638"/>
          <p14:tracePt t="81086" x="4879975" y="1679575"/>
          <p14:tracePt t="81123" x="4865688" y="1679575"/>
          <p14:tracePt t="81155" x="4851400" y="1679575"/>
          <p14:tracePt t="81163" x="4843463" y="1679575"/>
          <p14:tracePt t="81170" x="4822825" y="1679575"/>
          <p14:tracePt t="81176" x="4814888" y="1685925"/>
          <p14:tracePt t="81185" x="4800600" y="1685925"/>
          <p14:tracePt t="81227" x="4779963" y="1685925"/>
          <p14:tracePt t="81234" x="4757738" y="1693863"/>
          <p14:tracePt t="81266" x="4743450" y="1693863"/>
          <p14:tracePt t="81275" x="4737100" y="1693863"/>
          <p14:tracePt t="81282" x="4729163" y="1693863"/>
          <p14:tracePt t="81287" x="4700588" y="1693863"/>
          <p14:tracePt t="81302" x="4679950" y="1693863"/>
          <p14:tracePt t="81319" x="4657725" y="1693863"/>
          <p14:tracePt t="81336" x="4629150" y="1693863"/>
          <p14:tracePt t="81379" x="4622800" y="1693863"/>
          <p14:tracePt t="81418" x="4614863" y="1693863"/>
          <p14:tracePt t="81426" x="4608513" y="1693863"/>
          <p14:tracePt t="81442" x="4586288" y="1693863"/>
          <p14:tracePt t="81467" x="4565650" y="1665288"/>
          <p14:tracePt t="81482" x="4537075" y="1651000"/>
          <p14:tracePt t="81491" x="4514850" y="1628775"/>
          <p14:tracePt t="81507" x="4508500" y="1622425"/>
          <p14:tracePt t="81522" x="4500563" y="1622425"/>
          <p14:tracePt t="81531" x="4494213" y="1614488"/>
          <p14:tracePt t="81570" x="4486275" y="1608138"/>
          <p14:tracePt t="81578" x="4471988" y="1585913"/>
          <p14:tracePt t="81587" x="4465638" y="1571625"/>
          <p14:tracePt t="81602" x="4437063" y="1536700"/>
          <p14:tracePt t="81618" x="4414838" y="1500188"/>
          <p14:tracePt t="81635" x="4408488" y="1493838"/>
          <p14:tracePt t="81652" x="4400550" y="1479550"/>
          <p14:tracePt t="81668" x="4400550" y="1471613"/>
          <p14:tracePt t="81685" x="4394200" y="1450975"/>
          <p14:tracePt t="81722" x="4394200" y="1436688"/>
          <p14:tracePt t="81730" x="4394200" y="1422400"/>
          <p14:tracePt t="81735" x="4394200" y="1393825"/>
          <p14:tracePt t="81751" x="4394200" y="1371600"/>
          <p14:tracePt t="81770" x="4394200" y="1357313"/>
          <p14:tracePt t="81785" x="4394200" y="1350963"/>
          <p14:tracePt t="81801" x="4394200" y="1328738"/>
          <p14:tracePt t="81819" x="4414838" y="1308100"/>
          <p14:tracePt t="81834" x="4422775" y="1300163"/>
          <p14:tracePt t="81852" x="4443413" y="1293813"/>
          <p14:tracePt t="81868" x="4465638" y="1285875"/>
          <p14:tracePt t="81885" x="4494213" y="1265238"/>
          <p14:tracePt t="81901" x="4500563" y="1265238"/>
          <p14:tracePt t="81919" x="4522788" y="1257300"/>
          <p14:tracePt t="81935" x="4543425" y="1250950"/>
          <p14:tracePt t="81986" x="4565650" y="1250950"/>
          <p14:tracePt t="81992" x="4572000" y="1250950"/>
          <p14:tracePt t="82011" x="4594225" y="1250950"/>
          <p14:tracePt t="82019" x="4608513" y="1250950"/>
          <p14:tracePt t="82027" x="4629150" y="1250950"/>
          <p14:tracePt t="82035" x="4651375" y="1250950"/>
          <p14:tracePt t="82052" x="4665663" y="1250950"/>
          <p14:tracePt t="82091" x="4672013" y="1250950"/>
          <p14:tracePt t="82101" x="4686300" y="1250950"/>
          <p14:tracePt t="82103" x="4708525" y="1257300"/>
          <p14:tracePt t="82117" x="4722813" y="1257300"/>
          <p14:tracePt t="82134" x="4751388" y="1265238"/>
          <p14:tracePt t="82151" x="4765675" y="1271588"/>
          <p14:tracePt t="82168" x="4779963" y="1279525"/>
          <p14:tracePt t="82185" x="4808538" y="1308100"/>
          <p14:tracePt t="82201" x="4822825" y="1314450"/>
          <p14:tracePt t="82218" x="4837113" y="1328738"/>
          <p14:tracePt t="82234" x="4851400" y="1343025"/>
          <p14:tracePt t="82251" x="4865688" y="1357313"/>
          <p14:tracePt t="82268" x="4879975" y="1371600"/>
          <p14:tracePt t="82285" x="4886325" y="1379538"/>
          <p14:tracePt t="82330" x="4894263" y="1385888"/>
          <p14:tracePt t="82338" x="4894263" y="1408113"/>
          <p14:tracePt t="82355" x="4894263" y="1414463"/>
          <p14:tracePt t="82362" x="4894263" y="1422400"/>
          <p14:tracePt t="82367" x="4894263" y="1443038"/>
          <p14:tracePt t="82385" x="4894263" y="1450975"/>
          <p14:tracePt t="82401" x="4894263" y="1457325"/>
          <p14:tracePt t="82417" x="4894263" y="1479550"/>
          <p14:tracePt t="82434" x="4894263" y="1485900"/>
          <p14:tracePt t="82451" x="4894263" y="1493838"/>
          <p14:tracePt t="82468" x="4894263" y="1514475"/>
          <p14:tracePt t="82485" x="4894263" y="1522413"/>
          <p14:tracePt t="82500" x="4894263" y="1536700"/>
          <p14:tracePt t="82518" x="4894263" y="1565275"/>
          <p14:tracePt t="82563" x="4894263" y="1571625"/>
          <p14:tracePt t="82570" x="4886325" y="1585913"/>
          <p14:tracePt t="82578" x="4879975" y="1600200"/>
          <p14:tracePt t="82587" x="4879975" y="1608138"/>
          <p14:tracePt t="82600" x="4872038" y="1614488"/>
          <p14:tracePt t="82634" x="4865688" y="1622425"/>
          <p14:tracePt t="82635" x="4851400" y="1651000"/>
          <p14:tracePt t="82651" x="4843463" y="1657350"/>
          <p14:tracePt t="82707" x="4829175" y="1665288"/>
          <p14:tracePt t="82722" x="4829175" y="1671638"/>
          <p14:tracePt t="82730" x="4822825" y="1685925"/>
          <p14:tracePt t="82734" x="4808538" y="1693863"/>
          <p14:tracePt t="82778" x="4800600" y="1693863"/>
          <p14:tracePt t="82794" x="4786313" y="1693863"/>
          <p14:tracePt t="82810" x="4779963" y="1693863"/>
          <p14:tracePt t="82827" x="4772025" y="1693863"/>
          <p14:tracePt t="82834" x="4765675" y="1693863"/>
          <p14:tracePt t="82842" x="4743450" y="1693863"/>
          <p14:tracePt t="82842" x="4737100" y="1693863"/>
          <p14:tracePt t="82851" x="4722813" y="1693863"/>
          <p14:tracePt t="82866" x="4700588" y="1693863"/>
          <p14:tracePt t="82885" x="4686300" y="1693863"/>
          <p14:tracePt t="82899" x="4665663" y="1679575"/>
          <p14:tracePt t="82916" x="4643438" y="1679575"/>
          <p14:tracePt t="82933" x="4622800" y="1671638"/>
          <p14:tracePt t="82950" x="4608513" y="1671638"/>
          <p14:tracePt t="82967" x="4572000" y="1665288"/>
          <p14:tracePt t="82983" x="4551363" y="1643063"/>
          <p14:tracePt t="83000" x="4529138" y="1636713"/>
          <p14:tracePt t="83016" x="4500563" y="1628775"/>
          <p14:tracePt t="83033" x="4471988" y="1608138"/>
          <p14:tracePt t="83050" x="4451350" y="1600200"/>
          <p14:tracePt t="83066" x="4429125" y="1593850"/>
          <p14:tracePt t="83084" x="4408488" y="1579563"/>
          <p14:tracePt t="83099" x="4400550" y="1571625"/>
          <p14:tracePt t="83116" x="4386263" y="1550988"/>
          <p14:tracePt t="83134" x="4379913" y="1536700"/>
          <p14:tracePt t="83150" x="4371975" y="1528763"/>
          <p14:tracePt t="83167" x="4365625" y="1522413"/>
          <p14:tracePt t="83184" x="4365625" y="1500188"/>
          <p14:tracePt t="83199" x="4351338" y="1485900"/>
          <p14:tracePt t="83217" x="4351338" y="1457325"/>
          <p14:tracePt t="83234" x="4351338" y="1450975"/>
          <p14:tracePt t="83250" x="4337050" y="1436688"/>
          <p14:tracePt t="83267" x="4337050" y="1422400"/>
          <p14:tracePt t="83283" x="4337050" y="1400175"/>
          <p14:tracePt t="83300" x="4337050" y="1371600"/>
          <p14:tracePt t="83316" x="4337050" y="1365250"/>
          <p14:tracePt t="83333" x="4351338" y="1336675"/>
          <p14:tracePt t="83349" x="4357688" y="1328738"/>
          <p14:tracePt t="83367" x="4365625" y="1322388"/>
          <p14:tracePt t="83383" x="4386263" y="1293813"/>
          <p14:tracePt t="83399" x="4394200" y="1285875"/>
          <p14:tracePt t="83416" x="4408488" y="1271588"/>
          <p14:tracePt t="83433" x="4414838" y="1271588"/>
          <p14:tracePt t="83449" x="4422775" y="1265238"/>
          <p14:tracePt t="83466" x="4443413" y="1257300"/>
          <p14:tracePt t="83483" x="4451350" y="1250950"/>
          <p14:tracePt t="83499" x="4457700" y="1250950"/>
          <p14:tracePt t="83516" x="4486275" y="1243013"/>
          <p14:tracePt t="83562" x="4494213" y="1243013"/>
          <p14:tracePt t="83570" x="4500563" y="1243013"/>
          <p14:tracePt t="83587" x="4514850" y="1236663"/>
          <p14:tracePt t="83589" x="4522788" y="1236663"/>
          <p14:tracePt t="83599" x="4537075" y="1236663"/>
          <p14:tracePt t="83616" x="4543425" y="1236663"/>
          <p14:tracePt t="83633" x="4557713" y="1236663"/>
          <p14:tracePt t="83649" x="4565650" y="1236663"/>
          <p14:tracePt t="83690" x="4572000" y="1236663"/>
          <p14:tracePt t="83699" x="4579938" y="1236663"/>
          <p14:tracePt t="83705" x="4600575" y="1236663"/>
          <p14:tracePt t="83715" x="4608513" y="1236663"/>
          <p14:tracePt t="83755" x="4614863" y="1236663"/>
          <p14:tracePt t="83763" x="4622800" y="1236663"/>
          <p14:tracePt t="83770" x="4637088" y="1236663"/>
          <p14:tracePt t="83782" x="4651375" y="1236663"/>
          <p14:tracePt t="83834" x="4657725" y="1236663"/>
          <p14:tracePt t="83842" x="4672013" y="1236663"/>
          <p14:tracePt t="83846" x="4686300" y="1236663"/>
          <p14:tracePt t="83867" x="4700588" y="1236663"/>
          <p14:tracePt t="83867" x="4729163" y="1250950"/>
          <p14:tracePt t="83883" x="4737100" y="1257300"/>
          <p14:tracePt t="83931" x="4751388" y="1257300"/>
          <p14:tracePt t="83939" x="4757738" y="1265238"/>
          <p14:tracePt t="83971" x="4765675" y="1265238"/>
          <p14:tracePt t="83979" x="4772025" y="1265238"/>
          <p14:tracePt t="83986" x="4786313" y="1271588"/>
          <p14:tracePt t="83999" x="4808538" y="1293813"/>
          <p14:tracePt t="84016" x="4814888" y="1300163"/>
          <p14:tracePt t="84032" x="4829175" y="1308100"/>
          <p14:tracePt t="84048" x="4843463" y="1328738"/>
          <p14:tracePt t="84065" x="4843463" y="1343025"/>
          <p14:tracePt t="84082" x="4851400" y="1371600"/>
          <p14:tracePt t="84098" x="4857750" y="1379538"/>
          <p14:tracePt t="84141" x="4865688" y="1385888"/>
          <p14:tracePt t="84155" x="4872038" y="1393825"/>
          <p14:tracePt t="84171" x="4894263" y="1408113"/>
          <p14:tracePt t="84203" x="4894263" y="1414463"/>
          <p14:tracePt t="84213" x="4900613" y="1422400"/>
          <p14:tracePt t="84242" x="4908550" y="1450975"/>
          <p14:tracePt t="84274" x="4914900" y="1457325"/>
          <p14:tracePt t="84306" x="4914900" y="1465263"/>
          <p14:tracePt t="84370" x="4914900" y="1479550"/>
          <p14:tracePt t="84403" x="4914900" y="1485900"/>
          <p14:tracePt t="84418" x="4914900" y="1493838"/>
          <p14:tracePt t="84778" x="4914900" y="1500188"/>
          <p14:tracePt t="84947" x="4914900" y="1514475"/>
          <p14:tracePt t="84955" x="4914900" y="1522413"/>
          <p14:tracePt t="84986" x="4908550" y="1528763"/>
          <p14:tracePt t="85034" x="4900613" y="1536700"/>
          <p14:tracePt t="85098" x="4879975" y="1543050"/>
          <p14:tracePt t="85354" x="4865688" y="1565275"/>
          <p14:tracePt t="85386" x="4857750" y="1571625"/>
          <p14:tracePt t="85395" x="4851400" y="1571625"/>
          <p14:tracePt t="85402" x="4843463" y="1579563"/>
          <p14:tracePt t="85413" x="4837113" y="1585913"/>
          <p14:tracePt t="87099" x="4829175" y="1593850"/>
          <p14:tracePt t="87115" x="4829175" y="1600200"/>
          <p14:tracePt t="87117" x="4829175" y="1608138"/>
          <p14:tracePt t="87155" x="4822825" y="1614488"/>
          <p14:tracePt t="87162" x="4800600" y="1622425"/>
          <p14:tracePt t="87218" x="4794250" y="1622425"/>
          <p14:tracePt t="87226" x="4786313" y="1622425"/>
          <p14:tracePt t="87258" x="4772025" y="1622425"/>
          <p14:tracePt t="87266" x="4765675" y="1622425"/>
          <p14:tracePt t="87277" x="4757738" y="1622425"/>
          <p14:tracePt t="87278" x="4737100" y="1622425"/>
          <p14:tracePt t="87330" x="4729163" y="1622425"/>
          <p14:tracePt t="87371" x="4722813" y="1622425"/>
          <p14:tracePt t="87403" x="4714875" y="1622425"/>
          <p14:tracePt t="87411" x="4700588" y="1622425"/>
          <p14:tracePt t="87413" x="4679950" y="1608138"/>
          <p14:tracePt t="87475" x="4672013" y="1608138"/>
          <p14:tracePt t="87482" x="4651375" y="1593850"/>
          <p14:tracePt t="87498" x="4643438" y="1585913"/>
          <p14:tracePt t="87515" x="4637088" y="1585913"/>
          <p14:tracePt t="87523" x="4622800" y="1579563"/>
          <p14:tracePt t="87532" x="4614863" y="1579563"/>
          <p14:tracePt t="87571" x="4608513" y="1579563"/>
          <p14:tracePt t="87578" x="4594225" y="1565275"/>
          <p14:tracePt t="87587" x="4579938" y="1557338"/>
          <p14:tracePt t="87594" x="4557713" y="1550988"/>
          <p14:tracePt t="87635" x="4551363" y="1543050"/>
          <p14:tracePt t="87635" x="4543425" y="1536700"/>
          <p14:tracePt t="87644" x="4537075" y="1522413"/>
          <p14:tracePt t="87660" x="4522788" y="1500188"/>
          <p14:tracePt t="87677" x="4514850" y="1485900"/>
          <p14:tracePt t="87693" x="4508500" y="1471613"/>
          <p14:tracePt t="87711" x="4508500" y="1457325"/>
          <p14:tracePt t="87727" x="4508500" y="1443038"/>
          <p14:tracePt t="87743" x="4494213" y="1422400"/>
          <p14:tracePt t="87761" x="4494213" y="1414463"/>
          <p14:tracePt t="87777" x="4494213" y="1400175"/>
          <p14:tracePt t="87794" x="4494213" y="1385888"/>
          <p14:tracePt t="87810" x="4500563" y="1365250"/>
          <p14:tracePt t="87827" x="4500563" y="1343025"/>
          <p14:tracePt t="87843" x="4500563" y="1336675"/>
          <p14:tracePt t="87860" x="4508500" y="1328738"/>
          <p14:tracePt t="87906" x="4514850" y="1322388"/>
          <p14:tracePt t="87914" x="4522788" y="1322388"/>
          <p14:tracePt t="87922" x="4551363" y="1314450"/>
          <p14:tracePt t="87931" x="4557713" y="1314450"/>
          <p14:tracePt t="87943" x="4572000" y="1308100"/>
          <p14:tracePt t="87960" x="4594225" y="1300163"/>
          <p14:tracePt t="87977" x="4608513" y="1300163"/>
          <p14:tracePt t="87992" x="4637088" y="1300163"/>
          <p14:tracePt t="88009" x="4657725" y="1300163"/>
          <p14:tracePt t="88026" x="4686300" y="1300163"/>
          <p14:tracePt t="88043" x="4708525" y="1300163"/>
          <p14:tracePt t="88059" x="4714875" y="1300163"/>
          <p14:tracePt t="88076" x="4722813" y="1308100"/>
          <p14:tracePt t="88122" x="4729163" y="1308100"/>
          <p14:tracePt t="88139" x="4737100" y="1314450"/>
          <p14:tracePt t="88147" x="4743450" y="1314450"/>
          <p14:tracePt t="88154" x="4751388" y="1314450"/>
          <p14:tracePt t="88159" x="4772025" y="1336675"/>
          <p14:tracePt t="88176" x="4794250" y="1357313"/>
          <p14:tracePt t="88193" x="4808538" y="1371600"/>
          <p14:tracePt t="88209" x="4814888" y="1385888"/>
          <p14:tracePt t="88226" x="4829175" y="1400175"/>
          <p14:tracePt t="88242" x="4837113" y="1408113"/>
          <p14:tracePt t="88283" x="4843463" y="1414463"/>
          <p14:tracePt t="88290" x="4851400" y="1428750"/>
          <p14:tracePt t="88304" x="4857750" y="1450975"/>
          <p14:tracePt t="88309" x="4865688" y="1457325"/>
          <p14:tracePt t="88326" x="4872038" y="1465263"/>
          <p14:tracePt t="88343" x="4872038" y="1485900"/>
          <p14:tracePt t="88359" x="4879975" y="1500188"/>
          <p14:tracePt t="88376" x="4886325" y="1536700"/>
          <p14:tracePt t="88393" x="4886325" y="1543050"/>
          <p14:tracePt t="88408" x="4908550" y="1565275"/>
          <p14:tracePt t="88408" x="4914900" y="1571625"/>
          <p14:tracePt t="88427" x="4922838" y="1593850"/>
          <p14:tracePt t="88443" x="4929188" y="1636713"/>
          <p14:tracePt t="88460" x="4929188" y="1657350"/>
          <p14:tracePt t="88475" x="4943475" y="1679575"/>
          <p14:tracePt t="88492" x="4957763" y="1700213"/>
          <p14:tracePt t="88509" x="4957763" y="1708150"/>
          <p14:tracePt t="88525" x="4957763" y="1736725"/>
          <p14:tracePt t="88543" x="4957763" y="1757363"/>
          <p14:tracePt t="88559" x="4965700" y="1785938"/>
          <p14:tracePt t="88576" x="4965700" y="1814513"/>
          <p14:tracePt t="88591" x="4965700" y="1836738"/>
          <p14:tracePt t="88609" x="4965700" y="1843088"/>
          <p14:tracePt t="88625" x="4965700" y="1851025"/>
          <p14:tracePt t="88625" x="4965700" y="1857375"/>
          <p14:tracePt t="88659" x="4965700" y="1879600"/>
          <p14:tracePt t="88659" x="4965700" y="1885950"/>
          <p14:tracePt t="88730" x="4965700" y="1893888"/>
          <p14:tracePt t="88810" x="4986338" y="1871663"/>
          <p14:tracePt t="88819" x="5000625" y="1857375"/>
          <p14:tracePt t="88827" x="5008563" y="1828800"/>
          <p14:tracePt t="88827" x="5008563" y="1800225"/>
          <p14:tracePt t="88842" x="5043488" y="1736725"/>
          <p14:tracePt t="88859" x="5065713" y="1693863"/>
          <p14:tracePt t="88875" x="5080000" y="1643063"/>
          <p14:tracePt t="88892" x="5086350" y="1628775"/>
          <p14:tracePt t="88909" x="5100638" y="1608138"/>
          <p14:tracePt t="88924" x="5108575" y="1600200"/>
          <p14:tracePt t="89026" x="5122863" y="1593850"/>
          <p14:tracePt t="89037" x="5129213" y="1593850"/>
          <p14:tracePt t="89046" x="5137150" y="1593850"/>
          <p14:tracePt t="89058" x="5151438" y="1593850"/>
          <p14:tracePt t="89059" x="5157788" y="1593850"/>
          <p14:tracePt t="89075" x="5172075" y="1608138"/>
          <p14:tracePt t="89092" x="5194300" y="1636713"/>
          <p14:tracePt t="89107" x="5208588" y="1657350"/>
          <p14:tracePt t="89125" x="5214938" y="1671638"/>
          <p14:tracePt t="89140" x="5214938" y="1693863"/>
          <p14:tracePt t="89158" x="5222875" y="1700213"/>
          <p14:tracePt t="89174" x="5243513" y="1736725"/>
          <p14:tracePt t="89191" x="5251450" y="1743075"/>
          <p14:tracePt t="89207" x="5272088" y="1751013"/>
          <p14:tracePt t="89224" x="5294313" y="1751013"/>
          <p14:tracePt t="89242" x="5308600" y="1765300"/>
          <p14:tracePt t="89257" x="5343525" y="1771650"/>
          <p14:tracePt t="89275" x="5372100" y="1779588"/>
          <p14:tracePt t="89291" x="5400675" y="1785938"/>
          <p14:tracePt t="89308" x="5429250" y="1785938"/>
          <p14:tracePt t="89324" x="5443538" y="1808163"/>
          <p14:tracePt t="89370" x="5451475" y="1808163"/>
          <p14:tracePt t="89383" x="5480050" y="1814513"/>
          <p14:tracePt t="89394" x="5486400" y="1814513"/>
          <p14:tracePt t="89402" x="5494338" y="1822450"/>
          <p14:tracePt t="89417" x="5508625" y="1822450"/>
          <p14:tracePt t="89425" x="5522913" y="1828800"/>
          <p14:tracePt t="89440" x="5551488" y="1828800"/>
          <p14:tracePt t="89458" x="5586413" y="1865313"/>
          <p14:tracePt t="89475" x="5594350" y="1871663"/>
          <p14:tracePt t="89522" x="5600700" y="1879600"/>
          <p14:tracePt t="89538" x="5608638" y="1885950"/>
          <p14:tracePt t="89546" x="5608638" y="1893888"/>
          <p14:tracePt t="89554" x="5608638" y="1900238"/>
          <p14:tracePt t="89562" x="5608638" y="1922463"/>
          <p14:tracePt t="89574" x="5608638" y="1965325"/>
          <p14:tracePt t="89590" x="5608638" y="2000250"/>
          <p14:tracePt t="89608" x="5608638" y="2022475"/>
          <p14:tracePt t="89623" x="5608638" y="2043113"/>
          <p14:tracePt t="89641" x="5608638" y="2051050"/>
          <p14:tracePt t="89675" x="5600700" y="2057400"/>
          <p14:tracePt t="89675" x="5594350" y="2071688"/>
          <p14:tracePt t="89691" x="5586413" y="2079625"/>
          <p14:tracePt t="89707" x="5580063" y="2079625"/>
          <p14:tracePt t="89723" x="5551488" y="2079625"/>
          <p14:tracePt t="89740" x="5529263" y="2079625"/>
          <p14:tracePt t="89756" x="5494338" y="2079625"/>
          <p14:tracePt t="89774" x="5480050" y="2071688"/>
          <p14:tracePt t="89791" x="5451475" y="2057400"/>
          <p14:tracePt t="89807" x="5443538" y="2043113"/>
          <p14:tracePt t="89824" x="5437188" y="2036763"/>
          <p14:tracePt t="89840" x="5429250" y="2028825"/>
          <p14:tracePt t="89856" x="5408613" y="2022475"/>
          <p14:tracePt t="89874" x="5394325" y="2008188"/>
          <p14:tracePt t="89874" x="5386388" y="2000250"/>
          <p14:tracePt t="89891" x="5365750" y="1971675"/>
          <p14:tracePt t="89907" x="5357813" y="1965325"/>
          <p14:tracePt t="89923" x="5351463" y="1922463"/>
          <p14:tracePt t="89940" x="5351463" y="1879600"/>
          <p14:tracePt t="89957" x="5351463" y="1836738"/>
          <p14:tracePt t="89974" x="5351463" y="1814513"/>
          <p14:tracePt t="89990" x="5351463" y="1793875"/>
          <p14:tracePt t="90007" x="5365750" y="1765300"/>
          <p14:tracePt t="90024" x="5380038" y="1743075"/>
          <p14:tracePt t="90039" x="5380038" y="1728788"/>
          <p14:tracePt t="90057" x="5386388" y="1714500"/>
          <p14:tracePt t="90073" x="5400675" y="1685925"/>
          <p14:tracePt t="90073" x="5414963" y="1679575"/>
          <p14:tracePt t="90090" x="5437188" y="1671638"/>
          <p14:tracePt t="90106" x="5457825" y="1665288"/>
          <p14:tracePt t="90123" x="5494338" y="1665288"/>
          <p14:tracePt t="90139" x="5508625" y="1657350"/>
          <p14:tracePt t="90157" x="5522913" y="1651000"/>
          <p14:tracePt t="90173" x="5529263" y="1651000"/>
          <p14:tracePt t="90219" x="5551488" y="1651000"/>
          <p14:tracePt t="90226" x="5572125" y="1671638"/>
          <p14:tracePt t="90226" x="5586413" y="1679575"/>
          <p14:tracePt t="90243" x="5608638" y="1708150"/>
          <p14:tracePt t="90251" x="5622925" y="1714500"/>
          <p14:tracePt t="90258" x="5651500" y="1743075"/>
          <p14:tracePt t="90273" x="5665788" y="1757363"/>
          <p14:tracePt t="90314" x="5672138" y="1765300"/>
          <p14:tracePt t="90346" x="5672138" y="1779588"/>
          <p14:tracePt t="90354" x="5694363" y="1808163"/>
          <p14:tracePt t="90362" x="5694363" y="1814513"/>
          <p14:tracePt t="90370" x="5694363" y="1822450"/>
          <p14:tracePt t="90389" x="5694363" y="1851025"/>
          <p14:tracePt t="90390" x="5694363" y="1857375"/>
          <p14:tracePt t="90406" x="5694363" y="1885950"/>
          <p14:tracePt t="90423" x="5694363" y="1893888"/>
          <p14:tracePt t="90440" x="5694363" y="1908175"/>
          <p14:tracePt t="90491" x="5694363" y="1922463"/>
          <p14:tracePt t="90499" x="5694363" y="1928813"/>
          <p14:tracePt t="90546" x="5686425" y="1936750"/>
          <p14:tracePt t="90898" x="5672138" y="1936750"/>
          <p14:tracePt t="90994" x="5665788" y="1928813"/>
          <p14:tracePt t="91010" x="5657850" y="1928813"/>
          <p14:tracePt t="91014" x="5651500" y="1928813"/>
          <p14:tracePt t="91022" x="5629275" y="1928813"/>
          <p14:tracePt t="91038" x="5614988" y="1928813"/>
          <p14:tracePt t="91055" x="5586413" y="1928813"/>
          <p14:tracePt t="91071" x="5551488" y="1928813"/>
          <p14:tracePt t="91089" x="5508625" y="1928813"/>
          <p14:tracePt t="91104" x="5451475" y="1928813"/>
          <p14:tracePt t="91121" x="5400675" y="1936750"/>
          <p14:tracePt t="91139" x="5357813" y="1951038"/>
          <p14:tracePt t="91155" x="5329238" y="1951038"/>
          <p14:tracePt t="91171" x="5308600" y="1957388"/>
          <p14:tracePt t="91189" x="5286375" y="1957388"/>
          <p14:tracePt t="91205" x="5265738" y="1979613"/>
          <p14:tracePt t="91222" x="5243513" y="1979613"/>
          <p14:tracePt t="91239" x="5214938" y="1979613"/>
          <p14:tracePt t="91255" x="5194300" y="1985963"/>
          <p14:tracePt t="91271" x="5143500" y="1993900"/>
          <p14:tracePt t="91288" x="5114925" y="1993900"/>
          <p14:tracePt t="91304" x="5080000" y="2014538"/>
          <p14:tracePt t="91304" x="5072063" y="2014538"/>
          <p14:tracePt t="91323" x="5043488" y="2014538"/>
          <p14:tracePt t="91338" x="5022850" y="2022475"/>
          <p14:tracePt t="91356" x="4994275" y="2022475"/>
          <p14:tracePt t="91372" x="4951413" y="2022475"/>
          <p14:tracePt t="91389" x="4908550" y="2022475"/>
          <p14:tracePt t="91404" x="4851400" y="2022475"/>
          <p14:tracePt t="91421" x="4772025" y="2022475"/>
          <p14:tracePt t="91439" x="4708525" y="2022475"/>
          <p14:tracePt t="91454" x="4622800" y="2028825"/>
          <p14:tracePt t="91471" x="4557713" y="2043113"/>
          <p14:tracePt t="91487" x="4479925" y="2043113"/>
          <p14:tracePt t="91505" x="4437063" y="2043113"/>
          <p14:tracePt t="91521" x="4394200" y="2043113"/>
          <p14:tracePt t="91538" x="4322763" y="2036763"/>
          <p14:tracePt t="91554" x="4265613" y="2022475"/>
          <p14:tracePt t="91571" x="4208463" y="2022475"/>
          <p14:tracePt t="91587" x="4151313" y="2022475"/>
          <p14:tracePt t="91605" x="4094163" y="2008188"/>
          <p14:tracePt t="91620" x="4065588" y="2008188"/>
          <p14:tracePt t="91637" x="4022725" y="2008188"/>
          <p14:tracePt t="91654" x="3986213" y="2008188"/>
          <p14:tracePt t="91670" x="3971925" y="2008188"/>
          <p14:tracePt t="91689" x="3943350" y="2008188"/>
          <p14:tracePt t="91704" x="3922713" y="2008188"/>
          <p14:tracePt t="91721" x="3908425" y="2000250"/>
          <p14:tracePt t="91737" x="3871913" y="2000250"/>
          <p14:tracePt t="91754" x="3857625" y="2000250"/>
          <p14:tracePt t="91771" x="3836988" y="1993900"/>
          <p14:tracePt t="91788" x="3814763" y="1979613"/>
          <p14:tracePt t="91804" x="3786188" y="1971675"/>
          <p14:tracePt t="91820" x="3771900" y="1957388"/>
          <p14:tracePt t="91838" x="3757613" y="1936750"/>
          <p14:tracePt t="91853" x="3743325" y="1922463"/>
          <p14:tracePt t="91870" x="3736975" y="1900238"/>
          <p14:tracePt t="91887" x="3729038" y="1885950"/>
          <p14:tracePt t="91904" x="3722688" y="1871663"/>
          <p14:tracePt t="91921" x="3714750" y="1857375"/>
          <p14:tracePt t="91955" x="3714750" y="1843088"/>
          <p14:tracePt t="91955" x="3714750" y="1814513"/>
          <p14:tracePt t="91971" x="3714750" y="1793875"/>
          <p14:tracePt t="91988" x="3714750" y="1771650"/>
          <p14:tracePt t="92004" x="3714750" y="1736725"/>
          <p14:tracePt t="92021" x="3722688" y="1708150"/>
          <p14:tracePt t="92036" x="3729038" y="1700213"/>
          <p14:tracePt t="92054" x="3757613" y="1693863"/>
          <p14:tracePt t="92070" x="3765550" y="1693863"/>
          <p14:tracePt t="92087" x="3786188" y="1685925"/>
          <p14:tracePt t="92103" x="3800475" y="1685925"/>
          <p14:tracePt t="92120" x="3822700" y="1665288"/>
          <p14:tracePt t="92137" x="3851275" y="1665288"/>
          <p14:tracePt t="92153" x="3879850" y="1665288"/>
          <p14:tracePt t="92171" x="3886200" y="1665288"/>
          <p14:tracePt t="92186" x="3900488" y="1665288"/>
          <p14:tracePt t="92203" x="3922713" y="1665288"/>
          <p14:tracePt t="92220" x="3929063" y="1665288"/>
          <p14:tracePt t="92236" x="3979863" y="1671638"/>
          <p14:tracePt t="92253" x="4037013" y="1679575"/>
          <p14:tracePt t="92269" x="4079875" y="1708150"/>
          <p14:tracePt t="92288" x="4100513" y="1708150"/>
          <p14:tracePt t="92303" x="4122738" y="1714500"/>
          <p14:tracePt t="92320" x="4137025" y="1722438"/>
          <p14:tracePt t="92336" x="4171950" y="1728788"/>
          <p14:tracePt t="92354" x="4194175" y="1757363"/>
          <p14:tracePt t="92370" x="4237038" y="1808163"/>
          <p14:tracePt t="92388" x="4271963" y="1843088"/>
          <p14:tracePt t="92403" x="4300538" y="1851025"/>
          <p14:tracePt t="92420" x="4329113" y="1865313"/>
          <p14:tracePt t="92436" x="4400550" y="1865313"/>
          <p14:tracePt t="92453" x="4479925" y="1865313"/>
          <p14:tracePt t="92470" x="4529138" y="1865313"/>
          <p14:tracePt t="92486" x="4600575" y="1879600"/>
          <p14:tracePt t="92503" x="4665663" y="1893888"/>
          <p14:tracePt t="92519" x="4729163" y="1900238"/>
          <p14:tracePt t="92537" x="4779963" y="1908175"/>
          <p14:tracePt t="92552" x="4829175" y="1908175"/>
          <p14:tracePt t="92570" x="4900613" y="1908175"/>
          <p14:tracePt t="92587" x="4937125" y="1908175"/>
          <p14:tracePt t="92602" x="4979988" y="1908175"/>
          <p14:tracePt t="92619" x="5022850" y="1908175"/>
          <p14:tracePt t="92636" x="5065713" y="1908175"/>
          <p14:tracePt t="92654" x="5086350" y="1908175"/>
          <p14:tracePt t="92669" x="5100638" y="1908175"/>
          <p14:tracePt t="92687" x="5108575" y="1893888"/>
          <p14:tracePt t="92703" x="5114925" y="1879600"/>
          <p14:tracePt t="92719" x="5114925" y="1843088"/>
          <p14:tracePt t="92737" x="5114925" y="1814513"/>
          <p14:tracePt t="92753" x="5114925" y="1771650"/>
          <p14:tracePt t="92753" x="5100638" y="1751013"/>
          <p14:tracePt t="92772" x="5072063" y="1708150"/>
          <p14:tracePt t="92785" x="5037138" y="1671638"/>
          <p14:tracePt t="92803" x="5014913" y="1665288"/>
          <p14:tracePt t="92819" x="4994275" y="1657350"/>
          <p14:tracePt t="92837" x="4986338" y="1657350"/>
          <p14:tracePt t="92852" x="4943475" y="1636713"/>
          <p14:tracePt t="92869" x="4886325" y="1628775"/>
          <p14:tracePt t="92886" x="4808538" y="1614488"/>
          <p14:tracePt t="92903" x="4757738" y="1614488"/>
          <p14:tracePt t="92919" x="4714875" y="1614488"/>
          <p14:tracePt t="92936" x="4679950" y="1614488"/>
          <p14:tracePt t="92953" x="4643438" y="1614488"/>
          <p14:tracePt t="92969" x="4608513" y="1614488"/>
          <p14:tracePt t="92987" x="4586288" y="1628775"/>
          <p14:tracePt t="93003" x="4565650" y="1628775"/>
          <p14:tracePt t="93020" x="4557713" y="1636713"/>
          <p14:tracePt t="93035" x="4543425" y="1643063"/>
          <p14:tracePt t="93082" x="4522788" y="1643063"/>
          <p14:tracePt t="93122" x="4514850" y="1643063"/>
          <p14:tracePt t="93131" x="4500563" y="1651000"/>
          <p14:tracePt t="93138" x="4500563" y="1657350"/>
          <p14:tracePt t="93147" x="4500563" y="1679575"/>
          <p14:tracePt t="93155" x="4494213" y="1728788"/>
          <p14:tracePt t="93169" x="4494213" y="1765300"/>
          <p14:tracePt t="93185" x="4494213" y="1828800"/>
          <p14:tracePt t="93203" x="4494213" y="1857375"/>
          <p14:tracePt t="93219" x="4494213" y="1879600"/>
          <p14:tracePt t="93235" x="4494213" y="1885950"/>
          <p14:tracePt t="93252" x="4508500" y="1908175"/>
          <p14:tracePt t="93268" x="4522788" y="1936750"/>
          <p14:tracePt t="93286" x="4543425" y="1957388"/>
          <p14:tracePt t="93302" x="4557713" y="1971675"/>
          <p14:tracePt t="93319" x="4565650" y="2014538"/>
          <p14:tracePt t="93355" x="4572000" y="2022475"/>
          <p14:tracePt t="93355" x="4600575" y="2051050"/>
          <p14:tracePt t="93379" x="4608513" y="2057400"/>
          <p14:tracePt t="93385" x="4665663" y="2071688"/>
          <p14:tracePt t="93403" x="4714875" y="2071688"/>
          <p14:tracePt t="93418" x="4737100" y="2071688"/>
          <p14:tracePt t="93435" x="4765675" y="2071688"/>
          <p14:tracePt t="93451" x="4772025" y="2071688"/>
          <p14:tracePt t="93469" x="4800600" y="2071688"/>
          <p14:tracePt t="93485" x="4814888" y="2057400"/>
          <p14:tracePt t="93502" x="4837113" y="2036763"/>
          <p14:tracePt t="93518" x="4865688" y="2014538"/>
          <p14:tracePt t="93535" x="4879975" y="1993900"/>
          <p14:tracePt t="93551" x="4886325" y="1971675"/>
          <p14:tracePt t="93568" x="4894263" y="1936750"/>
          <p14:tracePt t="93585" x="4894263" y="1879600"/>
          <p14:tracePt t="93602" x="4894263" y="1843088"/>
          <p14:tracePt t="93619" x="4894263" y="1836738"/>
          <p14:tracePt t="93634" x="4879975" y="1785938"/>
          <p14:tracePt t="93652" x="4843463" y="1743075"/>
          <p14:tracePt t="93667" x="4814888" y="1722438"/>
          <p14:tracePt t="93684" x="4794250" y="1708150"/>
          <p14:tracePt t="93702" x="4765675" y="1693863"/>
          <p14:tracePt t="93718" x="4757738" y="1693863"/>
          <p14:tracePt t="93735" x="4743450" y="1693863"/>
          <p14:tracePt t="93751" x="4729163" y="1693863"/>
          <p14:tracePt t="93769" x="4722813" y="1693863"/>
          <p14:tracePt t="93784" x="4714875" y="1693863"/>
          <p14:tracePt t="93801" x="4700588" y="1700213"/>
          <p14:tracePt t="93818" x="4700588" y="1714500"/>
          <p14:tracePt t="93835" x="4700588" y="1728788"/>
          <p14:tracePt t="93852" x="4700588" y="1765300"/>
          <p14:tracePt t="93868" x="4737100" y="1771650"/>
          <p14:tracePt t="93885" x="4822825" y="1814513"/>
          <p14:tracePt t="93901" x="4865688" y="1828800"/>
          <p14:tracePt t="93919" x="4922838" y="1857375"/>
          <p14:tracePt t="93934" x="4965700" y="1871663"/>
          <p14:tracePt t="93952" x="5022850" y="1893888"/>
          <p14:tracePt t="93968" x="5072063" y="1908175"/>
          <p14:tracePt t="93985" x="5114925" y="1908175"/>
          <p14:tracePt t="94001" x="5151438" y="1922463"/>
          <p14:tracePt t="94018" x="5180013" y="1922463"/>
          <p14:tracePt t="94018" x="5186363" y="1922463"/>
          <p14:tracePt t="94036" x="5200650" y="1928813"/>
          <p14:tracePt t="94051" x="5237163" y="1928813"/>
          <p14:tracePt t="94068" x="5272088" y="1943100"/>
          <p14:tracePt t="94084" x="5294313" y="1943100"/>
          <p14:tracePt t="94101" x="5322888" y="1943100"/>
          <p14:tracePt t="94117" x="5351463" y="1943100"/>
          <p14:tracePt t="94134" x="5372100" y="1943100"/>
          <p14:tracePt t="94150" x="5380038" y="1943100"/>
          <p14:tracePt t="94167" x="5400675" y="1943100"/>
          <p14:tracePt t="94184" x="5414963" y="1943100"/>
          <p14:tracePt t="94200" x="5422900" y="1943100"/>
          <p14:tracePt t="94218" x="5465763" y="1943100"/>
          <p14:tracePt t="94234" x="5572125" y="1957388"/>
          <p14:tracePt t="94251" x="5629275" y="1971675"/>
          <p14:tracePt t="94267" x="5665788" y="2000250"/>
          <p14:tracePt t="94284" x="5686425" y="2014538"/>
          <p14:tracePt t="94300" x="5715000" y="2043113"/>
          <p14:tracePt t="94318" x="5722938" y="2051050"/>
          <p14:tracePt t="94371" x="5722938" y="2065338"/>
          <p14:tracePt t="94382" x="5729288" y="2071688"/>
          <p14:tracePt t="94383" x="5737225" y="2079625"/>
          <p14:tracePt t="94401" x="5737225" y="2100263"/>
          <p14:tracePt t="94416" x="5737225" y="2108200"/>
          <p14:tracePt t="94434" x="5737225" y="2151063"/>
          <p14:tracePt t="94451" x="5737225" y="2165350"/>
          <p14:tracePt t="94467" x="5737225" y="2200275"/>
          <p14:tracePt t="94523" x="5722938" y="2208213"/>
          <p14:tracePt t="94531" x="5722938" y="2222500"/>
          <p14:tracePt t="94539" x="5715000" y="2228850"/>
          <p14:tracePt t="94570" x="5708650" y="2236788"/>
          <p14:tracePt t="94577" x="5700713" y="2243138"/>
          <p14:tracePt t="94594" x="5694363" y="2243138"/>
          <p14:tracePt t="94611" x="5686425" y="2243138"/>
          <p14:tracePt t="94614" x="5665788" y="2243138"/>
          <p14:tracePt t="94634" x="5643563" y="2251075"/>
          <p14:tracePt t="94690" x="5629275" y="2271713"/>
          <p14:tracePt t="94834" x="5622925" y="2271713"/>
          <p14:tracePt t="94850" x="5614988" y="2271713"/>
          <p14:tracePt t="94867" x="5608638" y="2271713"/>
          <p14:tracePt t="94874" x="5594350" y="2271713"/>
          <p14:tracePt t="94914" x="5586413" y="2271713"/>
          <p14:tracePt t="94923" x="5580063" y="2271713"/>
          <p14:tracePt t="94954" x="5572125" y="2271713"/>
          <p14:tracePt t="94962" x="5543550" y="2271713"/>
          <p14:tracePt t="94970" x="5529263" y="2271713"/>
          <p14:tracePt t="94983" x="5514975" y="2271713"/>
          <p14:tracePt t="95026" x="5508625" y="2271713"/>
          <p14:tracePt t="95035" x="5500688" y="2271713"/>
          <p14:tracePt t="95042" x="5494338" y="2271713"/>
          <p14:tracePt t="95051" x="5457825" y="2271713"/>
          <p14:tracePt t="95051" x="5451475" y="2271713"/>
          <p14:tracePt t="95067" x="5429250" y="2271713"/>
          <p14:tracePt t="95138" x="5422900" y="2271713"/>
          <p14:tracePt t="95146" x="5414963" y="2271713"/>
          <p14:tracePt t="95178" x="5408613" y="2265363"/>
          <p14:tracePt t="95218" x="5400675" y="2257425"/>
          <p14:tracePt t="95226" x="5394325" y="2251075"/>
          <p14:tracePt t="95258" x="5394325" y="2243138"/>
          <p14:tracePt t="95266" x="5394325" y="2236788"/>
          <p14:tracePt t="95266" x="5394325" y="2228850"/>
          <p14:tracePt t="95290" x="5394325" y="2214563"/>
          <p14:tracePt t="95298" x="5394325" y="2208213"/>
          <p14:tracePt t="95314" x="5394325" y="2185988"/>
          <p14:tracePt t="95319" x="5394325" y="2165350"/>
          <p14:tracePt t="95332" x="5394325" y="2136775"/>
          <p14:tracePt t="95349" x="5400675" y="2108200"/>
          <p14:tracePt t="95402" x="5400675" y="2093913"/>
          <p14:tracePt t="95411" x="5408613" y="2085975"/>
          <p14:tracePt t="95426" x="5414963" y="2079625"/>
          <p14:tracePt t="95426" x="5422900" y="2071688"/>
          <p14:tracePt t="95475" x="5429250" y="2071688"/>
          <p14:tracePt t="95483" x="5457825" y="2065338"/>
          <p14:tracePt t="95499" x="5465763" y="2065338"/>
          <p14:tracePt t="95505" x="5480050" y="2065338"/>
          <p14:tracePt t="95515" x="5500688" y="2065338"/>
          <p14:tracePt t="95532" x="5537200" y="2065338"/>
          <p14:tracePt t="95549" x="5551488" y="2065338"/>
          <p14:tracePt t="95565" x="5557838" y="2065338"/>
          <p14:tracePt t="95626" x="5572125" y="2065338"/>
          <p14:tracePt t="95642" x="5580063" y="2065338"/>
          <p14:tracePt t="95674" x="5586413" y="2065338"/>
          <p14:tracePt t="95683" x="5600700" y="2079625"/>
          <p14:tracePt t="95689" x="5600700" y="2100263"/>
          <p14:tracePt t="95699" x="5600700" y="2136775"/>
          <p14:tracePt t="95715" x="5600700" y="2157413"/>
          <p14:tracePt t="95732" x="5600700" y="2171700"/>
          <p14:tracePt t="95779" x="5600700" y="2179638"/>
          <p14:tracePt t="95795" x="5600700" y="2193925"/>
          <p14:tracePt t="95800" x="5600700" y="2200275"/>
          <p14:tracePt t="95819" x="5586413" y="2214563"/>
          <p14:tracePt t="95850" x="5586413" y="2236788"/>
          <p14:tracePt t="95858" x="5565775" y="2251075"/>
          <p14:tracePt t="95874" x="5557838" y="2251075"/>
          <p14:tracePt t="95883" x="5551488" y="2251075"/>
          <p14:tracePt t="95883" x="5537200" y="2257425"/>
          <p14:tracePt t="95923" x="5508625" y="2257425"/>
          <p14:tracePt t="95932" x="5494338" y="2271713"/>
          <p14:tracePt t="95948" x="5451475" y="2279650"/>
          <p14:tracePt t="95949" x="5437188" y="2286000"/>
          <p14:tracePt t="95965" x="5408613" y="2293938"/>
          <p14:tracePt t="95981" x="5372100" y="2293938"/>
          <p14:tracePt t="95998" x="5357813" y="2293938"/>
          <p14:tracePt t="96051" x="5343525" y="2293938"/>
          <p14:tracePt t="96059" x="5329238" y="2293938"/>
          <p14:tracePt t="96066" x="5300663" y="2293938"/>
          <p14:tracePt t="96074" x="5294313" y="2293938"/>
          <p14:tracePt t="96083" x="5286375" y="2293938"/>
          <p14:tracePt t="96083" x="5280025" y="2293938"/>
          <p14:tracePt t="96098" x="5272088" y="2286000"/>
          <p14:tracePt t="96115" x="5257800" y="2279650"/>
          <p14:tracePt t="96162" x="5257800" y="2265363"/>
          <p14:tracePt t="96170" x="5251450" y="2257425"/>
          <p14:tracePt t="96226" x="5243513" y="2257425"/>
          <p14:tracePt t="96234" x="5237163" y="2257425"/>
          <p14:tracePt t="96242" x="5222875" y="2257425"/>
          <p14:tracePt t="96247" x="5214938" y="2257425"/>
          <p14:tracePt t="96263" x="5186363" y="2257425"/>
          <p14:tracePt t="96281" x="5157788" y="2257425"/>
          <p14:tracePt t="96298" x="5072063" y="2208213"/>
          <p14:tracePt t="96315" x="5008563" y="2179638"/>
          <p14:tracePt t="96331" x="4951413" y="2136775"/>
          <p14:tracePt t="96347" x="4929188" y="2114550"/>
          <p14:tracePt t="96365" x="4929188" y="2093913"/>
          <p14:tracePt t="96381" x="4914900" y="2057400"/>
          <p14:tracePt t="96398" x="4894263" y="2051050"/>
          <p14:tracePt t="96414" x="4879975" y="2043113"/>
          <p14:tracePt t="96431" x="4865688" y="2043113"/>
          <p14:tracePt t="96447" x="4851400" y="2028825"/>
          <p14:tracePt t="96482" x="4843463" y="2028825"/>
          <p14:tracePt t="96482" x="4829175" y="2028825"/>
          <p14:tracePt t="96547" x="4814888" y="2028825"/>
          <p14:tracePt t="96554" x="4822825" y="2036763"/>
          <p14:tracePt t="96563" x="4829175" y="2057400"/>
          <p14:tracePt t="96570" x="4837113" y="2100263"/>
          <p14:tracePt t="96581" x="4857750" y="2157413"/>
          <p14:tracePt t="96597" x="4865688" y="2236788"/>
          <p14:tracePt t="96613" x="4865688" y="2279650"/>
          <p14:tracePt t="96631" x="4872038" y="2286000"/>
          <p14:tracePt t="96699" x="4872038" y="2279650"/>
          <p14:tracePt t="96707" x="4872038" y="2200275"/>
          <p14:tracePt t="96715" x="4851400" y="2157413"/>
          <p14:tracePt t="96731" x="4843463" y="2100263"/>
          <p14:tracePt t="96747" x="4843463" y="2036763"/>
          <p14:tracePt t="96763" x="4829175" y="1979613"/>
          <p14:tracePt t="96780" x="4814888" y="1943100"/>
          <p14:tracePt t="96874" x="4814888" y="1957388"/>
          <p14:tracePt t="96882" x="4814888" y="2008188"/>
          <p14:tracePt t="96890" x="4814888" y="2028825"/>
          <p14:tracePt t="96899" x="4814888" y="2065338"/>
          <p14:tracePt t="96907" x="4794250" y="2122488"/>
          <p14:tracePt t="96916" x="4786313" y="2165350"/>
          <p14:tracePt t="96931" x="4765675" y="2214563"/>
          <p14:tracePt t="96946" x="4757738" y="2236788"/>
          <p14:tracePt t="97051" x="4757738" y="2208213"/>
          <p14:tracePt t="97059" x="4765675" y="2114550"/>
          <p14:tracePt t="97067" x="4765675" y="2057400"/>
          <p14:tracePt t="97075" x="4765675" y="2036763"/>
          <p14:tracePt t="97082" x="4757738" y="2000250"/>
          <p14:tracePt t="97098" x="4751388" y="1993900"/>
          <p14:tracePt t="97131" x="4737100" y="1985963"/>
          <p14:tracePt t="97131" x="4729163" y="1985963"/>
          <p14:tracePt t="97147" x="4708525" y="1985963"/>
          <p14:tracePt t="97163" x="4672013" y="2022475"/>
          <p14:tracePt t="97180" x="4622800" y="2079625"/>
          <p14:tracePt t="97196" x="4600575" y="2100263"/>
          <p14:tracePt t="97213" x="4572000" y="2136775"/>
          <p14:tracePt t="97229" x="4551363" y="2179638"/>
          <p14:tracePt t="97246" x="4551363" y="2222500"/>
          <p14:tracePt t="97263" x="4565650" y="2265363"/>
          <p14:tracePt t="97280" x="4572000" y="2300288"/>
          <p14:tracePt t="97296" x="4600575" y="2328863"/>
          <p14:tracePt t="97313" x="4622800" y="2351088"/>
          <p14:tracePt t="97313" x="4643438" y="2371725"/>
          <p14:tracePt t="97331" x="4679950" y="2408238"/>
          <p14:tracePt t="97346" x="4722813" y="2422525"/>
          <p14:tracePt t="97363" x="4757738" y="2451100"/>
          <p14:tracePt t="97379" x="4772025" y="2451100"/>
          <p14:tracePt t="97396" x="4808538" y="2451100"/>
          <p14:tracePt t="97413" x="4822825" y="2451100"/>
          <p14:tracePt t="97430" x="4851400" y="2357438"/>
          <p14:tracePt t="97446" x="4865688" y="2293938"/>
          <p14:tracePt t="97462" x="4865688" y="2214563"/>
          <p14:tracePt t="97480" x="4865688" y="2171700"/>
          <p14:tracePt t="97496" x="4857750" y="2128838"/>
          <p14:tracePt t="97513" x="4843463" y="2093913"/>
          <p14:tracePt t="97529" x="4837113" y="2065338"/>
          <p14:tracePt t="97546" x="4829175" y="2057400"/>
          <p14:tracePt t="97562" x="4822825" y="2057400"/>
          <p14:tracePt t="97579" x="4808538" y="2051050"/>
          <p14:tracePt t="97634" x="4786313" y="2051050"/>
          <p14:tracePt t="97642" x="4772025" y="2051050"/>
          <p14:tracePt t="97651" x="4751388" y="2051050"/>
          <p14:tracePt t="97663" x="4694238" y="2051050"/>
          <p14:tracePt t="97679" x="4651375" y="2051050"/>
          <p14:tracePt t="97696" x="4608513" y="2051050"/>
          <p14:tracePt t="97712" x="4572000" y="2057400"/>
          <p14:tracePt t="97729" x="4551363" y="2079625"/>
          <p14:tracePt t="97745" x="4551363" y="2122488"/>
          <p14:tracePt t="97762" x="4551363" y="2143125"/>
          <p14:tracePt t="97778" x="4557713" y="2171700"/>
          <p14:tracePt t="97796" x="4572000" y="2193925"/>
          <p14:tracePt t="97813" x="4600575" y="2228850"/>
          <p14:tracePt t="97829" x="4629150" y="2251075"/>
          <p14:tracePt t="97846" x="4651375" y="2271713"/>
          <p14:tracePt t="97861" x="4657725" y="2279650"/>
          <p14:tracePt t="97880" x="4672013" y="2279650"/>
          <p14:tracePt t="97895" x="4694238" y="2293938"/>
          <p14:tracePt t="97912" x="4729163" y="2293938"/>
          <p14:tracePt t="97929" x="4751388" y="2293938"/>
          <p14:tracePt t="97945" x="4772025" y="2265363"/>
          <p14:tracePt t="97945" x="4779963" y="2257425"/>
          <p14:tracePt t="97963" x="4808538" y="2214563"/>
          <p14:tracePt t="97979" x="4829175" y="2165350"/>
          <p14:tracePt t="97995" x="4837113" y="2136775"/>
          <p14:tracePt t="98012" x="4857750" y="2100263"/>
          <p14:tracePt t="98029" x="4857750" y="2079625"/>
          <p14:tracePt t="98045" x="4857750" y="2071688"/>
          <p14:tracePt t="98061" x="4857750" y="2065338"/>
          <p14:tracePt t="98078" x="4857750" y="2036763"/>
          <p14:tracePt t="98095" x="4857750" y="2022475"/>
          <p14:tracePt t="98113" x="4822825" y="2022475"/>
          <p14:tracePt t="98129" x="4808538" y="2014538"/>
          <p14:tracePt t="98145" x="4779963" y="2008188"/>
          <p14:tracePt t="98162" x="4751388" y="2008188"/>
          <p14:tracePt t="98179" x="4743450" y="2008188"/>
          <p14:tracePt t="98195" x="4729163" y="2008188"/>
          <p14:tracePt t="98212" x="4708525" y="2008188"/>
          <p14:tracePt t="98229" x="4694238" y="2036763"/>
          <p14:tracePt t="98245" x="4686300" y="2057400"/>
          <p14:tracePt t="98262" x="4665663" y="2114550"/>
          <p14:tracePt t="98278" x="4665663" y="2143125"/>
          <p14:tracePt t="98295" x="4665663" y="2165350"/>
          <p14:tracePt t="98311" x="4665663" y="2193925"/>
          <p14:tracePt t="98328" x="4700588" y="2214563"/>
          <p14:tracePt t="98344" x="4751388" y="2257425"/>
          <p14:tracePt t="98362" x="4800600" y="2271713"/>
          <p14:tracePt t="98379" x="4822825" y="2279650"/>
          <p14:tracePt t="98395" x="4843463" y="2286000"/>
          <p14:tracePt t="98411" x="4865688" y="2286000"/>
          <p14:tracePt t="98428" x="4879975" y="2279650"/>
          <p14:tracePt t="98445" x="4900613" y="2265363"/>
          <p14:tracePt t="98461" x="4937125" y="2228850"/>
          <p14:tracePt t="98478" x="4972050" y="2193925"/>
          <p14:tracePt t="98494" x="4994275" y="2171700"/>
          <p14:tracePt t="98511" x="5014913" y="2122488"/>
          <p14:tracePt t="98527" x="5014913" y="2108200"/>
          <p14:tracePt t="98544" x="5014913" y="2071688"/>
          <p14:tracePt t="98561" x="5014913" y="2065338"/>
          <p14:tracePt t="98578" x="5014913" y="2036763"/>
          <p14:tracePt t="98595" x="5000625" y="2022475"/>
          <p14:tracePt t="98611" x="4986338" y="2022475"/>
          <p14:tracePt t="98629" x="4965700" y="2014538"/>
          <p14:tracePt t="98644" x="4951413" y="2014538"/>
          <p14:tracePt t="98661" x="4922838" y="2000250"/>
          <p14:tracePt t="98678" x="4879975" y="2000250"/>
          <p14:tracePt t="98695" x="4851400" y="2000250"/>
          <p14:tracePt t="98711" x="4843463" y="2000250"/>
          <p14:tracePt t="98746" x="4837113" y="2000250"/>
          <p14:tracePt t="98760" x="4829175" y="2000250"/>
          <p14:tracePt t="98762" x="4814888" y="2000250"/>
          <p14:tracePt t="98777" x="4794250" y="2008188"/>
          <p14:tracePt t="98793" x="4779963" y="2028825"/>
          <p14:tracePt t="98811" x="4772025" y="2051050"/>
          <p14:tracePt t="98828" x="4765675" y="2051050"/>
          <p14:tracePt t="98875" x="4757738" y="2057400"/>
          <p14:tracePt t="98882" x="4757738" y="2065338"/>
          <p14:tracePt t="98883" x="4757738" y="2071688"/>
          <p14:tracePt t="98894" x="4765675" y="2085975"/>
          <p14:tracePt t="98910" x="4786313" y="2108200"/>
          <p14:tracePt t="98928" x="4814888" y="2136775"/>
          <p14:tracePt t="98944" x="4837113" y="2157413"/>
          <p14:tracePt t="98961" x="4851400" y="2165350"/>
          <p14:tracePt t="98978" x="4865688" y="2171700"/>
          <p14:tracePt t="98978" x="4879975" y="2179638"/>
          <p14:tracePt t="98995" x="4894263" y="2193925"/>
          <p14:tracePt t="99043" x="4908550" y="2193925"/>
          <p14:tracePt t="99051" x="4914900" y="2200275"/>
          <p14:tracePt t="99082" x="4922838" y="2200275"/>
          <p14:tracePt t="99114" x="4929188" y="2200275"/>
          <p14:tracePt t="99130" x="4951413" y="2200275"/>
          <p14:tracePt t="99147" x="4957763" y="2200275"/>
          <p14:tracePt t="99154" x="4957763" y="2185988"/>
          <p14:tracePt t="99162" x="4957763" y="2151063"/>
          <p14:tracePt t="99162" x="4957763" y="2136775"/>
          <p14:tracePt t="99179" x="4957763" y="2122488"/>
          <p14:tracePt t="99194" x="4957763" y="2093913"/>
          <p14:tracePt t="99210" x="4951413" y="2065338"/>
          <p14:tracePt t="99258" x="4943475" y="2057400"/>
          <p14:tracePt t="99274" x="4929188" y="2057400"/>
          <p14:tracePt t="99282" x="4922838" y="2057400"/>
          <p14:tracePt t="99298" x="4908550" y="2057400"/>
          <p14:tracePt t="99315" x="4886325" y="2057400"/>
          <p14:tracePt t="99323" x="4879975" y="2051050"/>
          <p14:tracePt t="99355" x="4872038" y="2051050"/>
          <p14:tracePt t="99363" x="4865688" y="2051050"/>
          <p14:tracePt t="99367" x="4851400" y="2051050"/>
          <p14:tracePt t="99376" x="4837113" y="2051050"/>
          <p14:tracePt t="99393" x="4814888" y="2051050"/>
          <p14:tracePt t="99393" x="4794250" y="2071688"/>
          <p14:tracePt t="99410" x="4779963" y="2085975"/>
          <p14:tracePt t="99427" x="4765675" y="2100263"/>
          <p14:tracePt t="99443" x="4751388" y="2114550"/>
          <p14:tracePt t="99490" x="4743450" y="2122488"/>
          <p14:tracePt t="99506" x="4743450" y="2128838"/>
          <p14:tracePt t="99514" x="4743450" y="2136775"/>
          <p14:tracePt t="99515" x="4743450" y="2151063"/>
          <p14:tracePt t="99526" x="4743450" y="2185988"/>
          <p14:tracePt t="99543" x="4743450" y="2200275"/>
          <p14:tracePt t="99560" x="4743450" y="2222500"/>
          <p14:tracePt t="99576" x="4743450" y="2257425"/>
          <p14:tracePt t="99593" x="4743450" y="2265363"/>
          <p14:tracePt t="99609" x="4751388" y="2286000"/>
          <p14:tracePt t="99627" x="4757738" y="2286000"/>
          <p14:tracePt t="99643" x="4772025" y="2300288"/>
          <p14:tracePt t="99660" x="4794250" y="2300288"/>
          <p14:tracePt t="99676" x="4808538" y="2300288"/>
          <p14:tracePt t="99693" x="4814888" y="2300288"/>
          <p14:tracePt t="99710" x="4843463" y="2300288"/>
          <p14:tracePt t="99726" x="4879975" y="2300288"/>
          <p14:tracePt t="99743" x="4894263" y="2300288"/>
          <p14:tracePt t="99759" x="4908550" y="2300288"/>
          <p14:tracePt t="99776" x="4929188" y="2293938"/>
          <p14:tracePt t="99792" x="4951413" y="2265363"/>
          <p14:tracePt t="99809" x="5008563" y="2208213"/>
          <p14:tracePt t="99826" x="5022850" y="2193925"/>
          <p14:tracePt t="99842" x="5022850" y="2185988"/>
          <p14:tracePt t="99891" x="5029200" y="2179638"/>
          <p14:tracePt t="99899" x="5029200" y="2143125"/>
          <p14:tracePt t="99907" x="5029200" y="2136775"/>
          <p14:tracePt t="99914" x="5029200" y="2079625"/>
          <p14:tracePt t="99925" x="5029200" y="2008188"/>
          <p14:tracePt t="99942" x="5022850" y="1936750"/>
          <p14:tracePt t="99959" x="5000625" y="1914525"/>
          <p14:tracePt t="99976" x="4986338" y="1885950"/>
          <p14:tracePt t="99992" x="4979988" y="1879600"/>
          <p14:tracePt t="100009" x="4957763" y="1865313"/>
          <p14:tracePt t="100025" x="4914900" y="1808163"/>
          <p14:tracePt t="100043" x="4886325" y="1765300"/>
          <p14:tracePt t="100058" x="4829175" y="1708150"/>
          <p14:tracePt t="100076" x="4800600" y="1671638"/>
          <p14:tracePt t="100091" x="4772025" y="1636713"/>
          <p14:tracePt t="100109" x="4757738" y="1608138"/>
          <p14:tracePt t="100125" x="4729163" y="1571625"/>
          <p14:tracePt t="100141" x="4714875" y="1557338"/>
          <p14:tracePt t="100159" x="4694238" y="1536700"/>
          <p14:tracePt t="100175" x="4679950" y="1522413"/>
          <p14:tracePt t="100193" x="4651375" y="1493838"/>
          <p14:tracePt t="100208" x="4614863" y="1443038"/>
          <p14:tracePt t="100226" x="4594225" y="1422400"/>
          <p14:tracePt t="100241" x="4572000" y="1393825"/>
          <p14:tracePt t="100259" x="4557713" y="1365250"/>
          <p14:tracePt t="100275" x="4551363" y="1322388"/>
          <p14:tracePt t="100292" x="4543425" y="1293813"/>
          <p14:tracePt t="100410" x="4529138" y="1300163"/>
          <p14:tracePt t="100419" x="4537075" y="1365250"/>
          <p14:tracePt t="100426" x="4543425" y="1408113"/>
          <p14:tracePt t="100433" x="4557713" y="1450975"/>
          <p14:tracePt t="100433" x="4579938" y="1493838"/>
          <p14:tracePt t="100443" x="4608513" y="1571625"/>
          <p14:tracePt t="100459" x="4665663" y="1693863"/>
          <p14:tracePt t="100475" x="4714875" y="1857375"/>
          <p14:tracePt t="100492" x="4751388" y="1951038"/>
          <p14:tracePt t="100508" x="4757738" y="2008188"/>
          <p14:tracePt t="100524" x="4772025" y="2028825"/>
          <p14:tracePt t="100542" x="4779963" y="2043113"/>
          <p14:tracePt t="100635" x="4779963" y="2051050"/>
          <p14:tracePt t="100690" x="4794250" y="2057400"/>
          <p14:tracePt t="100698" x="4800600" y="2057400"/>
          <p14:tracePt t="100700" x="4808538" y="2057400"/>
          <p14:tracePt t="100708" x="4837113" y="2057400"/>
          <p14:tracePt t="100724" x="4872038" y="2057400"/>
          <p14:tracePt t="100742" x="4879975" y="2057400"/>
          <p14:tracePt t="100757" x="4894263" y="2051050"/>
          <p14:tracePt t="100775" x="4908550" y="2008188"/>
          <p14:tracePt t="100791" x="4908550" y="1971675"/>
          <p14:tracePt t="100808" x="4908550" y="1936750"/>
          <p14:tracePt t="100825" x="4908550" y="1922463"/>
          <p14:tracePt t="100841" x="4894263" y="1908175"/>
          <p14:tracePt t="100841" x="4886325" y="1893888"/>
          <p14:tracePt t="100859" x="4879975" y="1885950"/>
          <p14:tracePt t="100874" x="4865688" y="1879600"/>
          <p14:tracePt t="100892" x="4843463" y="1871663"/>
          <p14:tracePt t="100908" x="4814888" y="1865313"/>
          <p14:tracePt t="100925" x="4794250" y="1857375"/>
          <p14:tracePt t="100941" x="4765675" y="1857375"/>
          <p14:tracePt t="100958" x="4757738" y="1851025"/>
          <p14:tracePt t="100994" x="4751388" y="1843088"/>
          <p14:tracePt t="101018" x="4722813" y="1843088"/>
          <p14:tracePt t="101042" x="4714875" y="1843088"/>
          <p14:tracePt t="101058" x="4708525" y="1843088"/>
          <p14:tracePt t="101074" x="4694238" y="1851025"/>
          <p14:tracePt t="101098" x="4686300" y="1851025"/>
          <p14:tracePt t="101131" x="4679950" y="1851025"/>
          <p14:tracePt t="101146" x="4657725" y="1857375"/>
          <p14:tracePt t="101162" x="4651375" y="1871663"/>
          <p14:tracePt t="101171" x="4643438" y="1885950"/>
          <p14:tracePt t="101178" x="4637088" y="1900238"/>
          <p14:tracePt t="101190" x="4622800" y="1928813"/>
          <p14:tracePt t="101207" x="4622800" y="1951038"/>
          <p14:tracePt t="101224" x="4622800" y="1979613"/>
          <p14:tracePt t="101241" x="4622800" y="2022475"/>
          <p14:tracePt t="101257" x="4622800" y="2057400"/>
          <p14:tracePt t="101274" x="4622800" y="2093913"/>
          <p14:tracePt t="101291" x="4622800" y="2128838"/>
          <p14:tracePt t="101307" x="4629150" y="2151063"/>
          <p14:tracePt t="101324" x="4637088" y="2165350"/>
          <p14:tracePt t="101341" x="4643438" y="2179638"/>
          <p14:tracePt t="101356" x="4665663" y="2200275"/>
          <p14:tracePt t="101374" x="4679950" y="2222500"/>
          <p14:tracePt t="101407" x="4686300" y="2228850"/>
          <p14:tracePt t="101407" x="4694238" y="2257425"/>
          <p14:tracePt t="101423" x="4700588" y="2265363"/>
          <p14:tracePt t="101474" x="4708525" y="2271713"/>
          <p14:tracePt t="101479" x="4722813" y="2279650"/>
          <p14:tracePt t="101514" x="4729163" y="2279650"/>
          <p14:tracePt t="101530" x="4743450" y="2279650"/>
          <p14:tracePt t="101538" x="4751388" y="2279650"/>
          <p14:tracePt t="101546" x="4772025" y="2279650"/>
          <p14:tracePt t="101557" x="4786313" y="2279650"/>
          <p14:tracePt t="101594" x="4794250" y="2279650"/>
          <p14:tracePt t="101602" x="4808538" y="2279650"/>
          <p14:tracePt t="101611" x="4822825" y="2265363"/>
          <p14:tracePt t="101623" x="4837113" y="2251075"/>
          <p14:tracePt t="101640" x="4843463" y="2222500"/>
          <p14:tracePt t="101656" x="4843463" y="2208213"/>
          <p14:tracePt t="101674" x="4851400" y="2179638"/>
          <p14:tracePt t="101689" x="4851400" y="2128838"/>
          <p14:tracePt t="101707" x="4851400" y="2085975"/>
          <p14:tracePt t="101723" x="4851400" y="2051050"/>
          <p14:tracePt t="101740" x="4851400" y="2008188"/>
          <p14:tracePt t="101756" x="4851400" y="1985963"/>
          <p14:tracePt t="101772" x="4851400" y="1979613"/>
          <p14:tracePt t="101818" x="4851400" y="1971675"/>
          <p14:tracePt t="101835" x="4843463" y="1965325"/>
          <p14:tracePt t="101843" x="4837113" y="1957388"/>
          <p14:tracePt t="101850" x="4829175" y="1957388"/>
          <p14:tracePt t="101872" x="4822825" y="1957388"/>
          <p14:tracePt t="101873" x="4800600" y="1957388"/>
          <p14:tracePt t="101873" x="4794250" y="1957388"/>
          <p14:tracePt t="101891" x="4786313" y="1957388"/>
          <p14:tracePt t="101906" x="4772025" y="1957388"/>
          <p14:tracePt t="101954" x="4765675" y="1957388"/>
          <p14:tracePt t="101954" x="4757738" y="1957388"/>
          <p14:tracePt t="101970" x="4737100" y="1971675"/>
          <p14:tracePt t="101979" x="4729163" y="1993900"/>
          <p14:tracePt t="101986" x="4714875" y="2008188"/>
          <p14:tracePt t="101994" x="4694238" y="2043113"/>
          <p14:tracePt t="102006" x="4679950" y="2079625"/>
          <p14:tracePt t="102022" x="4665663" y="2100263"/>
          <p14:tracePt t="102039" x="4665663" y="2108200"/>
          <p14:tracePt t="102055" x="4665663" y="2136775"/>
          <p14:tracePt t="102073" x="4657725" y="2143125"/>
          <p14:tracePt t="102089" x="4657725" y="2151063"/>
          <p14:tracePt t="102105" x="4657725" y="2157413"/>
          <p14:tracePt t="102123" x="4657725" y="2171700"/>
          <p14:tracePt t="102139" x="4672013" y="2193925"/>
          <p14:tracePt t="102186" x="4679950" y="2200275"/>
          <p14:tracePt t="102194" x="4686300" y="2214563"/>
          <p14:tracePt t="102210" x="4700588" y="2214563"/>
          <p14:tracePt t="102219" x="4708525" y="2214563"/>
          <p14:tracePt t="102222" x="4714875" y="2214563"/>
          <p14:tracePt t="102238" x="4722813" y="2214563"/>
          <p14:tracePt t="102283" x="4737100" y="2222500"/>
          <p14:tracePt t="102290" x="4743450" y="2222500"/>
          <p14:tracePt t="102296" x="4757738" y="2222500"/>
          <p14:tracePt t="102330" x="4765675" y="2222500"/>
          <p14:tracePt t="102361" x="4779963" y="2222500"/>
          <p14:tracePt t="102410" x="4786313" y="2222500"/>
          <p14:tracePt t="102418" x="4794250" y="2222500"/>
          <p14:tracePt t="102467" x="4800600" y="2222500"/>
          <p14:tracePt t="102506" x="4814888" y="2222500"/>
          <p14:tracePt t="102570" x="4822825" y="2222500"/>
          <p14:tracePt t="102675" x="4829175" y="2222500"/>
          <p14:tracePt t="102691" x="4837113" y="2222500"/>
          <p14:tracePt t="102705" x="4851400" y="2222500"/>
          <p14:tracePt t="102723" x="4857750" y="2214563"/>
          <p14:tracePt t="102786" x="4865688" y="2214563"/>
          <p14:tracePt t="102794" x="4872038" y="2214563"/>
          <p14:tracePt t="102802" x="4879975" y="2208213"/>
          <p14:tracePt t="102810" x="4908550" y="2185988"/>
          <p14:tracePt t="102831" x="4908550" y="2179638"/>
          <p14:tracePt t="102838" x="4914900" y="2165350"/>
          <p14:tracePt t="102854" x="4914900" y="2151063"/>
          <p14:tracePt t="102871" x="4914900" y="2136775"/>
          <p14:tracePt t="102887" x="4914900" y="2122488"/>
          <p14:tracePt t="102905" x="4914900" y="2108200"/>
          <p14:tracePt t="102921" x="4914900" y="2085975"/>
          <p14:tracePt t="102938" x="4900613" y="2057400"/>
          <p14:tracePt t="102994" x="4894263" y="2051050"/>
          <p14:tracePt t="103001" x="4894263" y="2036763"/>
          <p14:tracePt t="103006" x="4886325" y="2028825"/>
          <p14:tracePt t="103043" x="4879975" y="2022475"/>
          <p14:tracePt t="103074" x="4872038" y="2022475"/>
          <p14:tracePt t="103083" x="4865688" y="2022475"/>
          <p14:tracePt t="103090" x="4857750" y="2014538"/>
          <p14:tracePt t="103130" x="4851400" y="2014538"/>
          <p14:tracePt t="103138" x="4814888" y="1993900"/>
          <p14:tracePt t="103194" x="4808538" y="1993900"/>
          <p14:tracePt t="103211" x="4794250" y="1993900"/>
          <p14:tracePt t="103219" x="4786313" y="1993900"/>
          <p14:tracePt t="103224" x="4779963" y="1993900"/>
          <p14:tracePt t="103237" x="4743450" y="1993900"/>
          <p14:tracePt t="103254" x="4737100" y="1993900"/>
          <p14:tracePt t="103271" x="4729163" y="2000250"/>
          <p14:tracePt t="103330" x="4714875" y="2014538"/>
          <p14:tracePt t="103346" x="4700588" y="2028825"/>
          <p14:tracePt t="103379" x="4686300" y="2051050"/>
          <p14:tracePt t="103387" x="4686300" y="2065338"/>
          <p14:tracePt t="103394" x="4679950" y="2079625"/>
          <p14:tracePt t="103404" x="4679950" y="2085975"/>
          <p14:tracePt t="103421" x="4679950" y="2108200"/>
          <p14:tracePt t="103437" x="4679950" y="2122488"/>
          <p14:tracePt t="103454" x="4679950" y="2151063"/>
          <p14:tracePt t="103470" x="4679950" y="2165350"/>
          <p14:tracePt t="103487" x="4679950" y="2179638"/>
          <p14:tracePt t="103504" x="4679950" y="2185988"/>
          <p14:tracePt t="103521" x="4679950" y="2200275"/>
          <p14:tracePt t="103562" x="4686300" y="2208213"/>
          <p14:tracePt t="103570" x="4694238" y="2214563"/>
          <p14:tracePt t="103602" x="4694238" y="2222500"/>
          <p14:tracePt t="103611" x="4700588" y="2228850"/>
          <p14:tracePt t="103637" x="4708525" y="2236788"/>
          <p14:tracePt t="103638" x="4714875" y="2257425"/>
          <p14:tracePt t="103653" x="4714875" y="2265363"/>
          <p14:tracePt t="103671" x="4729163" y="2279650"/>
          <p14:tracePt t="103739" x="4743450" y="2300288"/>
          <p14:tracePt t="103874" x="4743450" y="2271713"/>
          <p14:tracePt t="103885" x="4743450" y="2265363"/>
          <p14:tracePt t="103886" x="4737100" y="2222500"/>
          <p14:tracePt t="103904" x="4729163" y="2200275"/>
          <p14:tracePt t="103920" x="4722813" y="2171700"/>
          <p14:tracePt t="103937" x="4714875" y="2143125"/>
          <p14:tracePt t="103953" x="4700588" y="2122488"/>
          <p14:tracePt t="103953" x="4694238" y="2114550"/>
          <p14:tracePt t="103970" x="4686300" y="2100263"/>
          <p14:tracePt t="103986" x="4679950" y="2065338"/>
          <p14:tracePt t="104003" x="4651375" y="2036763"/>
          <p14:tracePt t="104019" x="4643438" y="2022475"/>
          <p14:tracePt t="104036" x="4637088" y="2014538"/>
          <p14:tracePt t="104053" x="4622800" y="1985963"/>
          <p14:tracePt t="104070" x="4608513" y="1957388"/>
          <p14:tracePt t="104086" x="4600575" y="1943100"/>
          <p14:tracePt t="104102" x="4594225" y="1936750"/>
          <p14:tracePt t="104120" x="4572000" y="1914525"/>
          <p14:tracePt t="104136" x="4572000" y="1908175"/>
          <p14:tracePt t="104153" x="4557713" y="1885950"/>
          <p14:tracePt t="104170" x="4522788" y="1851025"/>
          <p14:tracePt t="104186" x="4522788" y="1843088"/>
          <p14:tracePt t="104202" x="4494213" y="1808163"/>
          <p14:tracePt t="104250" x="4486275" y="1800225"/>
          <p14:tracePt t="104266" x="4479925" y="1785938"/>
          <p14:tracePt t="104283" x="4479925" y="1779588"/>
          <p14:tracePt t="104290" x="4479925" y="1757363"/>
          <p14:tracePt t="104303" x="4471988" y="1736725"/>
          <p14:tracePt t="104319" x="4457700" y="1714500"/>
          <p14:tracePt t="104336" x="4457700" y="1693863"/>
          <p14:tracePt t="104352" x="4457700" y="1657350"/>
          <p14:tracePt t="104369" x="4457700" y="1608138"/>
          <p14:tracePt t="104387" x="4457700" y="1579563"/>
          <p14:tracePt t="104402" x="4457700" y="1565275"/>
          <p14:tracePt t="104420" x="4457700" y="1528763"/>
          <p14:tracePt t="104436" x="4457700" y="1493838"/>
          <p14:tracePt t="104453" x="4457700" y="1443038"/>
          <p14:tracePt t="104469" x="4457700" y="1400175"/>
          <p14:tracePt t="104486" x="4471988" y="1371600"/>
          <p14:tracePt t="104503" x="4471988" y="1365250"/>
          <p14:tracePt t="104519" x="4494213" y="1328738"/>
          <p14:tracePt t="104536" x="4500563" y="1314450"/>
          <p14:tracePt t="104552" x="4508500" y="1279525"/>
          <p14:tracePt t="104569" x="4514850" y="1250950"/>
          <p14:tracePt t="104585" x="4551363" y="1208088"/>
          <p14:tracePt t="104603" x="4557713" y="1200150"/>
          <p14:tracePt t="104618" x="4565650" y="1193800"/>
          <p14:tracePt t="104636" x="4579938" y="1185863"/>
          <p14:tracePt t="104690" x="4586288" y="1185863"/>
          <p14:tracePt t="104698" x="4594225" y="1179513"/>
          <p14:tracePt t="104706" x="4600575" y="1171575"/>
          <p14:tracePt t="104722" x="4608513" y="1171575"/>
          <p14:tracePt t="104731" x="4614863" y="1171575"/>
          <p14:tracePt t="104745" x="4622800" y="1171575"/>
          <p14:tracePt t="104752" x="4637088" y="1179513"/>
          <p14:tracePt t="104769" x="4665663" y="1200150"/>
          <p14:tracePt t="104785" x="4686300" y="1228725"/>
          <p14:tracePt t="104785" x="4708525" y="1243013"/>
          <p14:tracePt t="104802" x="4737100" y="1271588"/>
          <p14:tracePt t="104819" x="4743450" y="1285875"/>
          <p14:tracePt t="104836" x="4757738" y="1308100"/>
          <p14:tracePt t="104852" x="4772025" y="1322388"/>
          <p14:tracePt t="104869" x="4779963" y="1343025"/>
          <p14:tracePt t="104886" x="4786313" y="1371600"/>
          <p14:tracePt t="104903" x="4814888" y="1400175"/>
          <p14:tracePt t="104918" x="4822825" y="1422400"/>
          <p14:tracePt t="104935" x="4829175" y="1457325"/>
          <p14:tracePt t="104952" x="4851400" y="1500188"/>
          <p14:tracePt t="104968" x="4865688" y="1522413"/>
          <p14:tracePt t="104985" x="4872038" y="1550988"/>
          <p14:tracePt t="105002" x="4872038" y="1571625"/>
          <p14:tracePt t="105002" x="4872038" y="1585913"/>
          <p14:tracePt t="105019" x="4879975" y="1622425"/>
          <p14:tracePt t="105035" x="4894263" y="1665288"/>
          <p14:tracePt t="105052" x="4894263" y="1700213"/>
          <p14:tracePt t="105068" x="4914900" y="1743075"/>
          <p14:tracePt t="105086" x="4922838" y="1800225"/>
          <p14:tracePt t="105102" x="4943475" y="1857375"/>
          <p14:tracePt t="105118" x="4943475" y="1893888"/>
          <p14:tracePt t="105134" x="4943475" y="1928813"/>
          <p14:tracePt t="105151" x="4943475" y="1971675"/>
          <p14:tracePt t="105168" x="4943475" y="2014538"/>
          <p14:tracePt t="105185" x="4943475" y="2051050"/>
          <p14:tracePt t="105185" x="4943475" y="2065338"/>
          <p14:tracePt t="105203" x="4943475" y="2122488"/>
          <p14:tracePt t="105218" x="4943475" y="2165350"/>
          <p14:tracePt t="105235" x="4943475" y="2193925"/>
          <p14:tracePt t="105251" x="4943475" y="2222500"/>
          <p14:tracePt t="105269" x="4929188" y="2243138"/>
          <p14:tracePt t="105284" x="4929188" y="2257425"/>
          <p14:tracePt t="105302" x="4908550" y="2279650"/>
          <p14:tracePt t="105318" x="4900613" y="2293938"/>
          <p14:tracePt t="105335" x="4886325" y="2322513"/>
          <p14:tracePt t="105352" x="4872038" y="2336800"/>
          <p14:tracePt t="105368" x="4865688" y="2336800"/>
          <p14:tracePt t="105385" x="4837113" y="2351088"/>
          <p14:tracePt t="105400" x="4814888" y="2351088"/>
          <p14:tracePt t="105418" x="4779963" y="2351088"/>
          <p14:tracePt t="105435" x="4743450" y="2351088"/>
          <p14:tracePt t="105451" x="4700588" y="2351088"/>
          <p14:tracePt t="105467" x="4657725" y="2336800"/>
          <p14:tracePt t="105485" x="4600575" y="2300288"/>
          <p14:tracePt t="105502" x="4565650" y="2265363"/>
          <p14:tracePt t="105517" x="4543425" y="2214563"/>
          <p14:tracePt t="105535" x="4508500" y="2157413"/>
          <p14:tracePt t="105551" x="4479925" y="2085975"/>
          <p14:tracePt t="105568" x="4457700" y="2014538"/>
          <p14:tracePt t="105584" x="4451350" y="1971675"/>
          <p14:tracePt t="105601" x="4429125" y="1928813"/>
          <p14:tracePt t="105617" x="4408488" y="1836738"/>
          <p14:tracePt t="105635" x="4379913" y="1765300"/>
          <p14:tracePt t="105651" x="4379913" y="1693863"/>
          <p14:tracePt t="105667" x="4371975" y="1628775"/>
          <p14:tracePt t="105684" x="4371975" y="1571625"/>
          <p14:tracePt t="105701" x="4357688" y="1508125"/>
          <p14:tracePt t="105717" x="4351338" y="1465263"/>
          <p14:tracePt t="105733" x="4351338" y="1450975"/>
          <p14:tracePt t="105751" x="4351338" y="1422400"/>
          <p14:tracePt t="105767" x="4351338" y="1408113"/>
          <p14:tracePt t="105784" x="4351338" y="1379538"/>
          <p14:tracePt t="105800" x="4351338" y="1343025"/>
          <p14:tracePt t="105817" x="4351338" y="1300163"/>
          <p14:tracePt t="105817" x="4351338" y="1293813"/>
          <p14:tracePt t="105835" x="4351338" y="1271588"/>
          <p14:tracePt t="105850" x="4365625" y="1236663"/>
          <p14:tracePt t="105867" x="4386263" y="1208088"/>
          <p14:tracePt t="105884" x="4400550" y="1193800"/>
          <p14:tracePt t="105901" x="4422775" y="1165225"/>
          <p14:tracePt t="105916" x="4457700" y="1150938"/>
          <p14:tracePt t="105934" x="4471988" y="1143000"/>
          <p14:tracePt t="105950" x="4486275" y="1136650"/>
          <p14:tracePt t="105967" x="4522788" y="1128713"/>
          <p14:tracePt t="105984" x="4543425" y="1114425"/>
          <p14:tracePt t="106000" x="4579938" y="1108075"/>
          <p14:tracePt t="106017" x="4629150" y="1100138"/>
          <p14:tracePt t="106034" x="4651375" y="1093788"/>
          <p14:tracePt t="106034" x="4657725" y="1093788"/>
          <p14:tracePt t="106051" x="4672013" y="1093788"/>
          <p14:tracePt t="106130" x="4686300" y="1093788"/>
          <p14:tracePt t="106138" x="4700588" y="1093788"/>
          <p14:tracePt t="106146" x="4708525" y="1093788"/>
          <p14:tracePt t="106154" x="4751388" y="1108075"/>
          <p14:tracePt t="106166" x="4786313" y="1143000"/>
          <p14:tracePt t="106183" x="4814888" y="1171575"/>
          <p14:tracePt t="106201" x="4829175" y="1185863"/>
          <p14:tracePt t="106217" x="4851400" y="1228725"/>
          <p14:tracePt t="106233" x="4879975" y="1265238"/>
          <p14:tracePt t="106250" x="4900613" y="1314450"/>
          <p14:tracePt t="106267" x="4914900" y="1350963"/>
          <p14:tracePt t="106283" x="4922838" y="1393825"/>
          <p14:tracePt t="106300" x="4929188" y="1422400"/>
          <p14:tracePt t="106316" x="4937125" y="1479550"/>
          <p14:tracePt t="106333" x="4943475" y="1514475"/>
          <p14:tracePt t="106350" x="4943475" y="1557338"/>
          <p14:tracePt t="106366" x="4957763" y="1614488"/>
          <p14:tracePt t="106384" x="4965700" y="1665288"/>
          <p14:tracePt t="106399" x="4965700" y="1700213"/>
          <p14:tracePt t="106417" x="4972050" y="1751013"/>
          <p14:tracePt t="106432" x="4972050" y="1800225"/>
          <p14:tracePt t="106449" x="4972050" y="1879600"/>
          <p14:tracePt t="106467" x="4972050" y="1957388"/>
          <p14:tracePt t="106482" x="4972050" y="2022475"/>
          <p14:tracePt t="106499" x="4972050" y="2114550"/>
          <p14:tracePt t="106516" x="4972050" y="2171700"/>
          <p14:tracePt t="106533" x="4972050" y="2222500"/>
          <p14:tracePt t="106549" x="4972050" y="2251075"/>
          <p14:tracePt t="106566" x="4972050" y="2279650"/>
          <p14:tracePt t="106583" x="4972050" y="2300288"/>
          <p14:tracePt t="106599" x="4972050" y="2336800"/>
          <p14:tracePt t="106616" x="4972050" y="2365375"/>
          <p14:tracePt t="106632" x="4972050" y="2400300"/>
          <p14:tracePt t="106632" x="4965700" y="2428875"/>
          <p14:tracePt t="106651" x="4943475" y="2465388"/>
          <p14:tracePt t="106666" x="4937125" y="2471738"/>
          <p14:tracePt t="106682" x="4929188" y="2486025"/>
          <p14:tracePt t="106700" x="4908550" y="2508250"/>
          <p14:tracePt t="106716" x="4894263" y="2522538"/>
          <p14:tracePt t="106733" x="4872038" y="2543175"/>
          <p14:tracePt t="106778" x="4865688" y="2551113"/>
          <p14:tracePt t="106785" x="4857750" y="2551113"/>
          <p14:tracePt t="106790" x="4829175" y="2565400"/>
          <p14:tracePt t="106799" x="4822825" y="2565400"/>
          <p14:tracePt t="106816" x="4814888" y="2565400"/>
          <p14:tracePt t="106833" x="4800600" y="2565400"/>
          <p14:tracePt t="106849" x="4786313" y="2565400"/>
          <p14:tracePt t="106849" x="4779963" y="2565400"/>
          <p14:tracePt t="106867" x="4737100" y="2565400"/>
          <p14:tracePt t="106882" x="4722813" y="2565400"/>
          <p14:tracePt t="106899" x="4686300" y="2543175"/>
          <p14:tracePt t="106916" x="4657725" y="2493963"/>
          <p14:tracePt t="106932" x="4614863" y="2436813"/>
          <p14:tracePt t="106948" x="4600575" y="2393950"/>
          <p14:tracePt t="106965" x="4572000" y="2336800"/>
          <p14:tracePt t="106983" x="4565650" y="2257425"/>
          <p14:tracePt t="106999" x="4551363" y="2179638"/>
          <p14:tracePt t="107016" x="4522788" y="2100263"/>
          <p14:tracePt t="107032" x="4514850" y="2008188"/>
          <p14:tracePt t="107049" x="4500563" y="1893888"/>
          <p14:tracePt t="107065" x="4471988" y="1757363"/>
          <p14:tracePt t="107084" x="4457700" y="1693863"/>
          <p14:tracePt t="107098" x="4443413" y="1628775"/>
          <p14:tracePt t="107116" x="4422775" y="1579563"/>
          <p14:tracePt t="107132" x="4400550" y="1514475"/>
          <p14:tracePt t="107149" x="4394200" y="1457325"/>
          <p14:tracePt t="107166" x="4371975" y="1400175"/>
          <p14:tracePt t="107182" x="4371975" y="1379538"/>
          <p14:tracePt t="107199" x="4371975" y="1365250"/>
          <p14:tracePt t="107215" x="4371975" y="1343025"/>
          <p14:tracePt t="107232" x="4371975" y="1336675"/>
          <p14:tracePt t="107248" x="4371975" y="1322388"/>
          <p14:tracePt t="107265" x="4371975" y="1285875"/>
          <p14:tracePt t="107265" x="4371975" y="1279525"/>
          <p14:tracePt t="107283" x="4371975" y="1257300"/>
          <p14:tracePt t="107299" x="4371975" y="1250950"/>
          <p14:tracePt t="107338" x="4371975" y="1236663"/>
          <p14:tracePt t="107342" x="4371975" y="1214438"/>
          <p14:tracePt t="107348" x="4386263" y="1193800"/>
          <p14:tracePt t="107364" x="4408488" y="1185863"/>
          <p14:tracePt t="107382" x="4422775" y="1171575"/>
          <p14:tracePt t="107398" x="4465638" y="1157288"/>
          <p14:tracePt t="107414" x="4486275" y="1157288"/>
          <p14:tracePt t="107432" x="4522788" y="1157288"/>
          <p14:tracePt t="107448" x="4537075" y="1157288"/>
          <p14:tracePt t="107466" x="4565650" y="1157288"/>
          <p14:tracePt t="107482" x="4608513" y="1157288"/>
          <p14:tracePt t="107498" x="4637088" y="1157288"/>
          <p14:tracePt t="107515" x="4665663" y="1157288"/>
          <p14:tracePt t="107532" x="4679950" y="1157288"/>
          <p14:tracePt t="107547" x="4694238" y="1157288"/>
          <p14:tracePt t="107565" x="4722813" y="1157288"/>
          <p14:tracePt t="107581" x="4757738" y="1171575"/>
          <p14:tracePt t="107597" x="4772025" y="1185863"/>
          <p14:tracePt t="107614" x="4786313" y="1193800"/>
          <p14:tracePt t="107632" x="4808538" y="1208088"/>
          <p14:tracePt t="107674" x="4814888" y="1214438"/>
          <p14:tracePt t="107691" x="4837113" y="1214438"/>
          <p14:tracePt t="107698" x="4843463" y="1214438"/>
          <p14:tracePt t="107706" x="4857750" y="1236663"/>
          <p14:tracePt t="107714" x="4872038" y="1257300"/>
          <p14:tracePt t="107731" x="4886325" y="1279525"/>
          <p14:tracePt t="107748" x="4894263" y="1300163"/>
          <p14:tracePt t="107764" x="4894263" y="1343025"/>
          <p14:tracePt t="107781" x="4914900" y="1400175"/>
          <p14:tracePt t="107799" x="4937125" y="1479550"/>
          <p14:tracePt t="107814" x="4937125" y="1536700"/>
          <p14:tracePt t="107831" x="4943475" y="1614488"/>
          <p14:tracePt t="107848" x="4943475" y="1708150"/>
          <p14:tracePt t="107865" x="4951413" y="1785938"/>
          <p14:tracePt t="107881" x="4951413" y="1908175"/>
          <p14:tracePt t="107897" x="4979988" y="2085975"/>
          <p14:tracePt t="107915" x="4986338" y="2165350"/>
          <p14:tracePt t="107931" x="4994275" y="2208213"/>
          <p14:tracePt t="107947" x="4994275" y="2257425"/>
          <p14:tracePt t="107964" x="5008563" y="2314575"/>
          <p14:tracePt t="107981" x="5022850" y="2343150"/>
          <p14:tracePt t="107997" x="5022850" y="2379663"/>
          <p14:tracePt t="108014" x="5029200" y="2408238"/>
          <p14:tracePt t="108030" x="5037138" y="2422525"/>
          <p14:tracePt t="108048" x="5037138" y="2457450"/>
          <p14:tracePt t="108064" x="5037138" y="2486025"/>
          <p14:tracePt t="108081" x="5037138" y="2500313"/>
          <p14:tracePt t="108097" x="5037138" y="2522538"/>
          <p14:tracePt t="108113" x="5037138" y="2536825"/>
          <p14:tracePt t="108162" x="5037138" y="2543175"/>
          <p14:tracePt t="108170" x="5022850" y="2543175"/>
          <p14:tracePt t="108178" x="4994275" y="2543175"/>
          <p14:tracePt t="108186" x="4951413" y="2543175"/>
          <p14:tracePt t="108197" x="4894263" y="2543175"/>
          <p14:tracePt t="108213" x="4865688" y="2543175"/>
          <p14:tracePt t="108230" x="4822825" y="2543175"/>
          <p14:tracePt t="108247" x="4808538" y="2543175"/>
          <p14:tracePt t="108263" x="4779963" y="2543175"/>
          <p14:tracePt t="108330" x="4772025" y="2536825"/>
          <p14:tracePt t="108338" x="4765675" y="2528888"/>
          <p14:tracePt t="108344" x="4757738" y="2522538"/>
          <p14:tracePt t="108350" x="4737100" y="2508250"/>
          <p14:tracePt t="108364" x="4714875" y="2479675"/>
          <p14:tracePt t="108381" x="4694238" y="2457450"/>
          <p14:tracePt t="108397" x="4679950" y="2422525"/>
          <p14:tracePt t="108414" x="4672013" y="2371725"/>
          <p14:tracePt t="108430" x="4637088" y="2286000"/>
          <p14:tracePt t="108446" x="4594225" y="2185988"/>
          <p14:tracePt t="108464" x="4586288" y="2093913"/>
          <p14:tracePt t="108480" x="4572000" y="1971675"/>
          <p14:tracePt t="108497" x="4557713" y="1879600"/>
          <p14:tracePt t="108514" x="4543425" y="1771650"/>
          <p14:tracePt t="108530" x="4529138" y="1714500"/>
          <p14:tracePt t="108547" x="4529138" y="1671638"/>
          <p14:tracePt t="108564" x="4522788" y="1565275"/>
          <p14:tracePt t="108580" x="4514850" y="1536700"/>
          <p14:tracePt t="108596" x="4494213" y="1485900"/>
          <p14:tracePt t="108614" x="4494213" y="1443038"/>
          <p14:tracePt t="108629" x="4494213" y="1422400"/>
          <p14:tracePt t="108682" x="4494213" y="1414463"/>
          <p14:tracePt t="108697" x="4494213" y="1408113"/>
          <p14:tracePt t="108706" x="4494213" y="1400175"/>
          <p14:tracePt t="108706" x="4494213" y="1385888"/>
          <p14:tracePt t="108714" x="4494213" y="1379538"/>
          <p14:tracePt t="108730" x="4529138" y="1328738"/>
          <p14:tracePt t="108747" x="4551363" y="1300163"/>
          <p14:tracePt t="108763" x="4572000" y="1279525"/>
          <p14:tracePt t="108779" x="4586288" y="1265238"/>
          <p14:tracePt t="108796" x="4608513" y="1236663"/>
          <p14:tracePt t="108813" x="4614863" y="1228725"/>
          <p14:tracePt t="108829" x="4643438" y="1214438"/>
          <p14:tracePt t="108846" x="4686300" y="1208088"/>
          <p14:tracePt t="108863" x="4700588" y="1208088"/>
          <p14:tracePt t="108879" x="4722813" y="1208088"/>
          <p14:tracePt t="108896" x="4765675" y="1208088"/>
          <p14:tracePt t="108913" x="4786313" y="1208088"/>
          <p14:tracePt t="108929" x="4829175" y="1222375"/>
          <p14:tracePt t="108929" x="4872038" y="1236663"/>
          <p14:tracePt t="108947" x="4908550" y="1265238"/>
          <p14:tracePt t="108963" x="4914900" y="1271588"/>
          <p14:tracePt t="109010" x="4922838" y="1279525"/>
          <p14:tracePt t="109018" x="4929188" y="1285875"/>
          <p14:tracePt t="109029" x="4937125" y="1308100"/>
          <p14:tracePt t="109034" x="4943475" y="1328738"/>
          <p14:tracePt t="109046" x="4951413" y="1350963"/>
          <p14:tracePt t="109062" x="4972050" y="1385888"/>
          <p14:tracePt t="109079" x="4986338" y="1428750"/>
          <p14:tracePt t="109097" x="4986338" y="1457325"/>
          <p14:tracePt t="109112" x="4994275" y="1479550"/>
          <p14:tracePt t="109129" x="4994275" y="1514475"/>
          <p14:tracePt t="109146" x="5008563" y="1565275"/>
          <p14:tracePt t="109163" x="5008563" y="1628775"/>
          <p14:tracePt t="109178" x="5008563" y="1685925"/>
          <p14:tracePt t="109195" x="5008563" y="1728788"/>
          <p14:tracePt t="109213" x="5008563" y="1785938"/>
          <p14:tracePt t="109228" x="5008563" y="1828800"/>
          <p14:tracePt t="109246" x="5008563" y="1871663"/>
          <p14:tracePt t="109262" x="5008563" y="1900238"/>
          <p14:tracePt t="109279" x="5008563" y="1936750"/>
          <p14:tracePt t="109295" x="5008563" y="1957388"/>
          <p14:tracePt t="109312" x="5008563" y="1985963"/>
          <p14:tracePt t="109329" x="5008563" y="2000250"/>
          <p14:tracePt t="109346" x="5008563" y="2022475"/>
          <p14:tracePt t="109394" x="5008563" y="2028825"/>
          <p14:tracePt t="109594" x="5014913" y="2036763"/>
          <p14:tracePt t="109626" x="5022850" y="2036763"/>
          <p14:tracePt t="109658" x="5029200" y="2036763"/>
          <p14:tracePt t="109698" x="5037138" y="2028825"/>
          <p14:tracePt t="109946" x="5043488" y="2028825"/>
          <p14:tracePt t="109963" x="5057775" y="2028825"/>
          <p14:tracePt t="110002" x="5065713" y="2028825"/>
          <p14:tracePt t="110018" x="5072063" y="2028825"/>
          <p14:tracePt t="110034" x="5080000" y="2028825"/>
          <p14:tracePt t="110074" x="5094288" y="2028825"/>
          <p14:tracePt t="110138" x="5100638" y="2028825"/>
          <p14:tracePt t="110274" x="5108575" y="2028825"/>
          <p14:tracePt t="110274" x="5114925" y="2022475"/>
          <p14:tracePt t="110314" x="5122863" y="2014538"/>
          <p14:tracePt t="110322" x="5137150" y="2008188"/>
          <p14:tracePt t="110338" x="5151438" y="2000250"/>
          <p14:tracePt t="110349" x="5157788" y="1993900"/>
          <p14:tracePt t="110362" x="5180013" y="1979613"/>
          <p14:tracePt t="110363" x="5186363" y="1971675"/>
          <p14:tracePt t="110410" x="5194300" y="1965325"/>
          <p14:tracePt t="110482" x="5208588" y="1965325"/>
          <p14:tracePt t="110530" x="5229225" y="1951038"/>
          <p14:tracePt t="110594" x="5237163" y="1951038"/>
          <p14:tracePt t="110611" x="5251450" y="1951038"/>
          <p14:tracePt t="110642" x="5257800" y="1951038"/>
          <p14:tracePt t="110651" x="5265738" y="1951038"/>
          <p14:tracePt t="110698" x="5272088" y="1951038"/>
          <p14:tracePt t="110730" x="5286375" y="1951038"/>
          <p14:tracePt t="110762" x="5294313" y="1951038"/>
          <p14:tracePt t="110810" x="5300663" y="1951038"/>
          <p14:tracePt t="110827" x="5308600" y="1943100"/>
          <p14:tracePt t="110858" x="5308600" y="1936750"/>
          <p14:tracePt t="110861" x="5308600" y="1922463"/>
          <p14:tracePt t="110870" x="5308600" y="1914525"/>
          <p14:tracePt t="110877" x="5308600" y="1871663"/>
          <p14:tracePt t="110893" x="5308600" y="1828800"/>
          <p14:tracePt t="110910" x="5308600" y="1771650"/>
          <p14:tracePt t="110926" x="5308600" y="1693863"/>
          <p14:tracePt t="110943" x="5308600" y="1636713"/>
          <p14:tracePt t="110960" x="5300663" y="1571625"/>
          <p14:tracePt t="110977" x="5300663" y="1536700"/>
          <p14:tracePt t="110993" x="5294313" y="1508125"/>
          <p14:tracePt t="111009" x="5294313" y="1457325"/>
          <p14:tracePt t="111027" x="5294313" y="1450975"/>
          <p14:tracePt t="111042" x="5294313" y="1436688"/>
          <p14:tracePt t="111122" x="5300663" y="1422400"/>
          <p14:tracePt t="111131" x="5329238" y="1422400"/>
          <p14:tracePt t="111139" x="5357813" y="1436688"/>
          <p14:tracePt t="111146" x="5394325" y="1443038"/>
          <p14:tracePt t="111162" x="5429250" y="1465263"/>
          <p14:tracePt t="111177" x="5443538" y="1471613"/>
          <p14:tracePt t="111192" x="5457825" y="1471613"/>
          <p14:tracePt t="111210" x="5465763" y="1471613"/>
          <p14:tracePt t="111227" x="5472113" y="1471613"/>
          <p14:tracePt t="111243" x="5480050" y="1471613"/>
          <p14:tracePt t="111306" x="5494338" y="1471613"/>
          <p14:tracePt t="111450" x="5500688" y="1479550"/>
          <p14:tracePt t="111466" x="5522913" y="1485900"/>
          <p14:tracePt t="111476" x="5529263" y="1493838"/>
          <p14:tracePt t="111482" x="5543550" y="1514475"/>
          <p14:tracePt t="111497" x="5565775" y="1543050"/>
          <p14:tracePt t="111508" x="5580063" y="1565275"/>
          <p14:tracePt t="111525" x="5586413" y="1585913"/>
          <p14:tracePt t="111543" x="5594350" y="1593850"/>
          <p14:tracePt t="111558" x="5594350" y="1622425"/>
          <p14:tracePt t="111576" x="5594350" y="1628775"/>
          <p14:tracePt t="111626" x="5594350" y="1636713"/>
          <p14:tracePt t="111642" x="5594350" y="1651000"/>
          <p14:tracePt t="111645" x="5586413" y="1665288"/>
          <p14:tracePt t="111659" x="5572125" y="1665288"/>
          <p14:tracePt t="111676" x="5557838" y="1671638"/>
          <p14:tracePt t="111693" x="5537200" y="1679575"/>
          <p14:tracePt t="111709" x="5514975" y="1679575"/>
          <p14:tracePt t="111726" x="5500688" y="1679575"/>
          <p14:tracePt t="111742" x="5465763" y="1679575"/>
          <p14:tracePt t="111759" x="5451475" y="1679575"/>
          <p14:tracePt t="111775" x="5437188" y="1679575"/>
          <p14:tracePt t="111792" x="5408613" y="1679575"/>
          <p14:tracePt t="111808" x="5394325" y="1679575"/>
          <p14:tracePt t="111825" x="5365750" y="1679575"/>
          <p14:tracePt t="111825" x="5357813" y="1679575"/>
          <p14:tracePt t="111859" x="5343525" y="1679575"/>
          <p14:tracePt t="111859" x="5314950" y="1679575"/>
          <p14:tracePt t="111874" x="5286375" y="1679575"/>
          <p14:tracePt t="111892" x="5229225" y="1657350"/>
          <p14:tracePt t="111909" x="5180013" y="1657350"/>
          <p14:tracePt t="111925" x="5165725" y="1651000"/>
          <p14:tracePt t="111942" x="5151438" y="1651000"/>
          <p14:tracePt t="111959" x="5137150" y="1643063"/>
          <p14:tracePt t="111975" x="5129213" y="1628775"/>
          <p14:tracePt t="111993" x="5094288" y="1600200"/>
          <p14:tracePt t="112009" x="5080000" y="1565275"/>
          <p14:tracePt t="112026" x="5057775" y="1543050"/>
          <p14:tracePt t="112041" x="5057775" y="1500188"/>
          <p14:tracePt t="112059" x="5057775" y="1485900"/>
          <p14:tracePt t="112074" x="5057775" y="1465263"/>
          <p14:tracePt t="112092" x="5057775" y="1443038"/>
          <p14:tracePt t="112108" x="5057775" y="1422400"/>
          <p14:tracePt t="112125" x="5072063" y="1393825"/>
          <p14:tracePt t="112141" x="5094288" y="1357313"/>
          <p14:tracePt t="112158" x="5122863" y="1336675"/>
          <p14:tracePt t="112175" x="5143500" y="1314450"/>
          <p14:tracePt t="112191" x="5165725" y="1293813"/>
          <p14:tracePt t="112208" x="5180013" y="1285875"/>
          <p14:tracePt t="112224" x="5200650" y="1279525"/>
          <p14:tracePt t="112241" x="5237163" y="1265238"/>
          <p14:tracePt t="112258" x="5272088" y="1243013"/>
          <p14:tracePt t="112275" x="5308600" y="1236663"/>
          <p14:tracePt t="112292" x="5329238" y="1236663"/>
          <p14:tracePt t="112307" x="5343525" y="1228725"/>
          <p14:tracePt t="112325" x="5372100" y="1228725"/>
          <p14:tracePt t="112341" x="5380038" y="1228725"/>
          <p14:tracePt t="112357" x="5408613" y="1228725"/>
          <p14:tracePt t="112375" x="5429250" y="1228725"/>
          <p14:tracePt t="112391" x="5457825" y="1228725"/>
          <p14:tracePt t="112407" x="5472113" y="1228725"/>
          <p14:tracePt t="112425" x="5500688" y="1228725"/>
          <p14:tracePt t="112441" x="5537200" y="1228725"/>
          <p14:tracePt t="112458" x="5565775" y="1228725"/>
          <p14:tracePt t="112475" x="5572125" y="1228725"/>
          <p14:tracePt t="112491" x="5586413" y="1228725"/>
          <p14:tracePt t="112508" x="5608638" y="1250950"/>
          <p14:tracePt t="112524" x="5629275" y="1265238"/>
          <p14:tracePt t="112542" x="5657850" y="1271588"/>
          <p14:tracePt t="112558" x="5680075" y="1293813"/>
          <p14:tracePt t="112574" x="5686425" y="1300163"/>
          <p14:tracePt t="112591" x="5700713" y="1314450"/>
          <p14:tracePt t="112607" x="5715000" y="1328738"/>
          <p14:tracePt t="112624" x="5722938" y="1343025"/>
          <p14:tracePt t="112641" x="5743575" y="1400175"/>
          <p14:tracePt t="112658" x="5765800" y="1471613"/>
          <p14:tracePt t="112675" x="5772150" y="1514475"/>
          <p14:tracePt t="112691" x="5780088" y="1571625"/>
          <p14:tracePt t="112707" x="5786438" y="1593850"/>
          <p14:tracePt t="112724" x="5786438" y="1622425"/>
          <p14:tracePt t="112741" x="5786438" y="1651000"/>
          <p14:tracePt t="112757" x="5786438" y="1685925"/>
          <p14:tracePt t="112774" x="5780088" y="1714500"/>
          <p14:tracePt t="112790" x="5780088" y="1728788"/>
          <p14:tracePt t="112807" x="5765800" y="1743075"/>
          <p14:tracePt t="112824" x="5743575" y="1765300"/>
          <p14:tracePt t="112841" x="5715000" y="1779588"/>
          <p14:tracePt t="112857" x="5708650" y="1779588"/>
          <p14:tracePt t="112857" x="5694363" y="1785938"/>
          <p14:tracePt t="112874" x="5686425" y="1785938"/>
          <p14:tracePt t="112890" x="5672138" y="1785938"/>
          <p14:tracePt t="112907" x="5651500" y="1785938"/>
          <p14:tracePt t="112924" x="5637213" y="1785938"/>
          <p14:tracePt t="112940" x="5629275" y="1785938"/>
          <p14:tracePt t="112957" x="5608638" y="1785938"/>
          <p14:tracePt t="113002" x="5600700" y="1785938"/>
          <p14:tracePt t="113035" x="5586413" y="1785938"/>
          <p14:tracePt t="113042" x="5580063" y="1779588"/>
          <p14:tracePt t="113050" x="5572125" y="1765300"/>
          <p14:tracePt t="113057" x="5537200" y="1736725"/>
          <p14:tracePt t="113073" x="5508625" y="1714500"/>
          <p14:tracePt t="113090" x="5494338" y="1700213"/>
          <p14:tracePt t="113107" x="5480050" y="1700213"/>
          <p14:tracePt t="113123" x="5465763" y="1693863"/>
          <p14:tracePt t="113140" x="5443538" y="1685925"/>
          <p14:tracePt t="113156" x="5414963" y="1685925"/>
          <p14:tracePt t="113173" x="5394325" y="1679575"/>
          <p14:tracePt t="113190" x="5365750" y="1679575"/>
          <p14:tracePt t="113207" x="5329238" y="1679575"/>
          <p14:tracePt t="113223" x="5322888" y="1679575"/>
          <p14:tracePt t="113240" x="5314950" y="1679575"/>
          <p14:tracePt t="113290" x="5308600" y="1679575"/>
          <p14:tracePt t="113299" x="5294313" y="1679575"/>
          <p14:tracePt t="113306" x="5286375" y="1679575"/>
          <p14:tracePt t="113323" x="5280025" y="1679575"/>
          <p14:tracePt t="113324" x="5272088" y="1679575"/>
          <p14:tracePt t="113339" x="5265738" y="1685925"/>
          <p14:tracePt t="113357" x="5243513" y="1714500"/>
          <p14:tracePt t="113373" x="5243513" y="1736725"/>
          <p14:tracePt t="113390" x="5243513" y="1757363"/>
          <p14:tracePt t="113406" x="5243513" y="1771650"/>
          <p14:tracePt t="113423" x="5243513" y="1808163"/>
          <p14:tracePt t="113440" x="5243513" y="1836738"/>
          <p14:tracePt t="113456" x="5243513" y="1871663"/>
          <p14:tracePt t="113473" x="5243513" y="1900238"/>
          <p14:tracePt t="113489" x="5243513" y="1951038"/>
          <p14:tracePt t="113506" x="5243513" y="1957388"/>
          <p14:tracePt t="113650" x="5251450" y="1965325"/>
          <p14:tracePt t="113682" x="5272088" y="1965325"/>
          <p14:tracePt t="113691" x="5280025" y="1965325"/>
          <p14:tracePt t="113699" x="5286375" y="1971675"/>
          <p14:tracePt t="113714" x="5294313" y="1971675"/>
          <p14:tracePt t="113731" x="5308600" y="1971675"/>
          <p14:tracePt t="113738" x="5314950" y="1971675"/>
          <p14:tracePt t="113755" x="5329238" y="1971675"/>
          <p14:tracePt t="113760" x="5343525" y="1971675"/>
          <p14:tracePt t="113773" x="5357813" y="1971675"/>
          <p14:tracePt t="113788" x="5365750" y="1971675"/>
          <p14:tracePt t="113806" x="5380038" y="1979613"/>
          <p14:tracePt t="113822" x="5400675" y="1979613"/>
          <p14:tracePt t="113839" x="5408613" y="1979613"/>
          <p14:tracePt t="113855" x="5422900" y="1979613"/>
          <p14:tracePt t="113873" x="5429250" y="1979613"/>
          <p14:tracePt t="113889" x="5437188" y="1979613"/>
          <p14:tracePt t="113905" x="5465763" y="1979613"/>
          <p14:tracePt t="113923" x="5480050" y="1979613"/>
          <p14:tracePt t="113939" x="5494338" y="1979613"/>
          <p14:tracePt t="114026" x="5500688" y="1979613"/>
          <p14:tracePt t="114042" x="5508625" y="1979613"/>
          <p14:tracePt t="114106" x="5514975" y="1979613"/>
          <p14:tracePt t="114171" x="5537200" y="1979613"/>
          <p14:tracePt t="114371" x="5543550" y="1979613"/>
          <p14:tracePt t="114378" x="5551488" y="1979613"/>
          <p14:tracePt t="114395" x="5557838" y="1971675"/>
          <p14:tracePt t="114411" x="5557838" y="1965325"/>
          <p14:tracePt t="116339" x="5565775" y="1957388"/>
          <p14:tracePt t="116354" x="5572125" y="1957388"/>
          <p14:tracePt t="116377" x="5580063" y="1957388"/>
          <p14:tracePt t="116426" x="5586413" y="1957388"/>
          <p14:tracePt t="116443" x="5594350" y="1957388"/>
          <p14:tracePt t="116458" x="5608638" y="1957388"/>
          <p14:tracePt t="116466" x="5614988" y="1951038"/>
          <p14:tracePt t="116469" x="5629275" y="1943100"/>
          <p14:tracePt t="116522" x="5637213" y="1936750"/>
          <p14:tracePt t="116538" x="5657850" y="1922463"/>
          <p14:tracePt t="116586" x="5657850" y="1893888"/>
          <p14:tracePt t="116595" x="5657850" y="1885950"/>
          <p14:tracePt t="116602" x="5657850" y="1843088"/>
          <p14:tracePt t="116619" x="5657850" y="1814513"/>
          <p14:tracePt t="116635" x="5657850" y="1785938"/>
          <p14:tracePt t="116651" x="5657850" y="1757363"/>
          <p14:tracePt t="116669" x="5643563" y="1714500"/>
          <p14:tracePt t="116684" x="5637213" y="1693863"/>
          <p14:tracePt t="116702" x="5622925" y="1657350"/>
          <p14:tracePt t="116718" x="5614988" y="1643063"/>
          <p14:tracePt t="116735" x="5608638" y="1636713"/>
          <p14:tracePt t="116752" x="5600700" y="1608138"/>
          <p14:tracePt t="116787" x="5600700" y="1600200"/>
          <p14:tracePt t="116787" x="5594350" y="1593850"/>
          <p14:tracePt t="116898" x="5586413" y="1593850"/>
          <p14:tracePt t="116906" x="5565775" y="1593850"/>
          <p14:tracePt t="116906" x="5551488" y="1593850"/>
          <p14:tracePt t="116930" x="5543550" y="1593850"/>
          <p14:tracePt t="116938" x="5537200" y="1593850"/>
          <p14:tracePt t="116954" x="5529263" y="1593850"/>
          <p14:tracePt t="116962" x="5514975" y="1593850"/>
          <p14:tracePt t="116978" x="5508625" y="1593850"/>
          <p14:tracePt t="116987" x="5500688" y="1593850"/>
          <p14:tracePt t="117000" x="5480050" y="1593850"/>
          <p14:tracePt t="117018" x="5472113" y="1593850"/>
          <p14:tracePt t="117034" x="5465763" y="1593850"/>
          <p14:tracePt t="117050" x="5451475" y="1593850"/>
          <p14:tracePt t="117068" x="5437188" y="1593850"/>
          <p14:tracePt t="117114" x="5429250" y="1593850"/>
          <p14:tracePt t="117122" x="5422900" y="1593850"/>
          <p14:tracePt t="117134" x="5414963" y="1593850"/>
          <p14:tracePt t="117137" x="5394325" y="1593850"/>
          <p14:tracePt t="117151" x="5380038" y="1608138"/>
          <p14:tracePt t="117202" x="5357813" y="1608138"/>
          <p14:tracePt t="117213" x="5351463" y="1614488"/>
          <p14:tracePt t="117218" x="5343525" y="1614488"/>
          <p14:tracePt t="117234" x="5322888" y="1614488"/>
          <p14:tracePt t="117235" x="5308600" y="1622425"/>
          <p14:tracePt t="117252" x="5286375" y="1636713"/>
          <p14:tracePt t="117268" x="5272088" y="1643063"/>
          <p14:tracePt t="117284" x="5265738" y="1651000"/>
          <p14:tracePt t="117300" x="5243513" y="1665288"/>
          <p14:tracePt t="117318" x="5243513" y="1671638"/>
          <p14:tracePt t="117334" x="5229225" y="1693863"/>
          <p14:tracePt t="117350" x="5229225" y="1708150"/>
          <p14:tracePt t="117368" x="5222875" y="1736725"/>
          <p14:tracePt t="117383" x="5222875" y="1757363"/>
          <p14:tracePt t="117400" x="5222875" y="1779588"/>
          <p14:tracePt t="117417" x="5222875" y="1800225"/>
          <p14:tracePt t="117434" x="5222875" y="1822450"/>
          <p14:tracePt t="117450" x="5237163" y="1851025"/>
          <p14:tracePt t="117467" x="5243513" y="1865313"/>
          <p14:tracePt t="117484" x="5257800" y="1893888"/>
          <p14:tracePt t="117500" x="5272088" y="1914525"/>
          <p14:tracePt t="117518" x="5286375" y="1928813"/>
          <p14:tracePt t="117534" x="5286375" y="1936750"/>
          <p14:tracePt t="117550" x="5294313" y="1943100"/>
          <p14:tracePt t="117566" x="5294313" y="1957388"/>
          <p14:tracePt t="117611" x="5294313" y="1971675"/>
          <p14:tracePt t="117642" x="5294313" y="1985963"/>
          <p14:tracePt t="117650" x="5294313" y="1993900"/>
          <p14:tracePt t="117656" x="5265738" y="2000250"/>
          <p14:tracePt t="117666" x="5222875" y="2000250"/>
          <p14:tracePt t="117683" x="5186363" y="2000250"/>
          <p14:tracePt t="117701" x="5157788" y="2000250"/>
          <p14:tracePt t="117716" x="5137150" y="2000250"/>
          <p14:tracePt t="117735" x="5108575" y="2008188"/>
          <p14:tracePt t="117749" x="5080000" y="2022475"/>
          <p14:tracePt t="117767" x="5065713" y="2022475"/>
          <p14:tracePt t="117784" x="5043488" y="2022475"/>
          <p14:tracePt t="117800" x="5029200" y="2028825"/>
          <p14:tracePt t="117817" x="5000625" y="2028825"/>
          <p14:tracePt t="117833" x="4979988" y="2028825"/>
          <p14:tracePt t="117833" x="4951413" y="2043113"/>
          <p14:tracePt t="117851" x="4914900" y="2043113"/>
          <p14:tracePt t="117867" x="4879975" y="2043113"/>
          <p14:tracePt t="117884" x="4872038" y="2043113"/>
          <p14:tracePt t="117922" x="4865688" y="2043113"/>
          <p14:tracePt t="117933" x="4843463" y="2043113"/>
          <p14:tracePt t="117950" x="4814888" y="2043113"/>
          <p14:tracePt t="117953" x="4794250" y="2043113"/>
          <p14:tracePt t="117966" x="4779963" y="2043113"/>
          <p14:tracePt t="117983" x="4757738" y="2043113"/>
          <p14:tracePt t="118000" x="4722813" y="2043113"/>
          <p14:tracePt t="118016" x="4700588" y="2028825"/>
          <p14:tracePt t="118034" x="4672013" y="2028825"/>
          <p14:tracePt t="118049" x="4665663" y="2022475"/>
          <p14:tracePt t="118155" x="4708525" y="2014538"/>
          <p14:tracePt t="118163" x="4857750" y="2000250"/>
          <p14:tracePt t="118170" x="4929188" y="2000250"/>
          <p14:tracePt t="118176" x="5014913" y="2000250"/>
          <p14:tracePt t="118182" x="5157788" y="2000250"/>
          <p14:tracePt t="118199" x="5222875" y="2000250"/>
          <p14:tracePt t="118216" x="5300663" y="2000250"/>
          <p14:tracePt t="118232" x="5343525" y="2000250"/>
          <p14:tracePt t="118249" x="5429250" y="2022475"/>
          <p14:tracePt t="118266" x="5451475" y="2028825"/>
          <p14:tracePt t="118282" x="5486400" y="2036763"/>
          <p14:tracePt t="118299" x="5494338" y="2036763"/>
          <p14:tracePt t="118316" x="5508625" y="2036763"/>
          <p14:tracePt t="118362" x="5514975" y="2036763"/>
          <p14:tracePt t="118370" x="5529263" y="2036763"/>
          <p14:tracePt t="118382" x="5557838" y="2036763"/>
          <p14:tracePt t="118383" x="5594350" y="2051050"/>
          <p14:tracePt t="118399" x="5637213" y="2051050"/>
          <p14:tracePt t="118416" x="5651500" y="2051050"/>
          <p14:tracePt t="118432" x="5672138" y="2051050"/>
          <p14:tracePt t="118449" x="5694363" y="2051050"/>
          <p14:tracePt t="118465" x="5729288" y="2051050"/>
          <p14:tracePt t="118483" x="5737225" y="2051050"/>
          <p14:tracePt t="118554" x="5743575" y="2051050"/>
          <p14:tracePt t="118562" x="5743575" y="2028825"/>
          <p14:tracePt t="118570" x="5743575" y="2022475"/>
          <p14:tracePt t="118579" x="5743575" y="1985963"/>
          <p14:tracePt t="118588" x="5743575" y="1957388"/>
          <p14:tracePt t="118598" x="5743575" y="1900238"/>
          <p14:tracePt t="118615" x="5729288" y="1857375"/>
          <p14:tracePt t="118632" x="5694363" y="1808163"/>
          <p14:tracePt t="118648" x="5672138" y="1779588"/>
          <p14:tracePt t="118665" x="5651500" y="1757363"/>
          <p14:tracePt t="118682" x="5629275" y="1736725"/>
          <p14:tracePt t="118699" x="5622925" y="1728788"/>
          <p14:tracePt t="118715" x="5594350" y="1700213"/>
          <p14:tracePt t="118733" x="5580063" y="1685925"/>
          <p14:tracePt t="118749" x="5565775" y="1679575"/>
          <p14:tracePt t="118766" x="5551488" y="1679575"/>
          <p14:tracePt t="118782" x="5514975" y="1671638"/>
          <p14:tracePt t="118798" x="5500688" y="1671638"/>
          <p14:tracePt t="118816" x="5480050" y="1671638"/>
          <p14:tracePt t="118831" x="5443538" y="1671638"/>
          <p14:tracePt t="118849" x="5437188" y="1671638"/>
          <p14:tracePt t="118865" x="5429250" y="1671638"/>
          <p14:tracePt t="118914" x="5422900" y="1679575"/>
          <p14:tracePt t="118922" x="5422900" y="1693863"/>
          <p14:tracePt t="118930" x="5422900" y="1722438"/>
          <p14:tracePt t="118935" x="5422900" y="1757363"/>
          <p14:tracePt t="118954" x="5422900" y="1779588"/>
          <p14:tracePt t="118965" x="5422900" y="1814513"/>
          <p14:tracePt t="118982" x="5422900" y="1822450"/>
          <p14:tracePt t="118998" x="5437188" y="1865313"/>
          <p14:tracePt t="119015" x="5451475" y="1885950"/>
          <p14:tracePt t="119032" x="5457825" y="1900238"/>
          <p14:tracePt t="119048" x="5494338" y="1936750"/>
          <p14:tracePt t="119064" x="5500688" y="1943100"/>
          <p14:tracePt t="119081" x="5529263" y="1951038"/>
          <p14:tracePt t="119098" x="5557838" y="1951038"/>
          <p14:tracePt t="119115" x="5586413" y="1965325"/>
          <p14:tracePt t="119131" x="5600700" y="1971675"/>
          <p14:tracePt t="119170" x="5608638" y="1971675"/>
          <p14:tracePt t="119174" x="5622925" y="1971675"/>
          <p14:tracePt t="119182" x="5651500" y="1971675"/>
          <p14:tracePt t="119197" x="5672138" y="1979613"/>
          <p14:tracePt t="119215" x="5686425" y="1979613"/>
          <p14:tracePt t="119282" x="5708650" y="1979613"/>
          <p14:tracePt t="119298" x="5722938" y="1993900"/>
          <p14:tracePt t="119321" x="5729288" y="2008188"/>
          <p14:tracePt t="119322" x="5737225" y="2022475"/>
          <p14:tracePt t="119331" x="5737225" y="2036763"/>
          <p14:tracePt t="119348" x="5757863" y="2065338"/>
          <p14:tracePt t="119365" x="5765800" y="2108200"/>
          <p14:tracePt t="119381" x="5765800" y="2143125"/>
          <p14:tracePt t="119397" x="5765800" y="2185988"/>
          <p14:tracePt t="119414" x="5765800" y="2214563"/>
          <p14:tracePt t="119431" x="5765800" y="2257425"/>
          <p14:tracePt t="119448" x="5765800" y="2279650"/>
          <p14:tracePt t="119465" x="5765800" y="2328863"/>
          <p14:tracePt t="119481" x="5765800" y="2371725"/>
          <p14:tracePt t="119497" x="5737225" y="2414588"/>
          <p14:tracePt t="119514" x="5729288" y="2443163"/>
          <p14:tracePt t="119530" x="5700713" y="2465388"/>
          <p14:tracePt t="119548" x="5680075" y="2471738"/>
          <p14:tracePt t="119564" x="5651500" y="2486025"/>
          <p14:tracePt t="119580" x="5600700" y="2493963"/>
          <p14:tracePt t="119598" x="5557838" y="2493963"/>
          <p14:tracePt t="119614" x="5500688" y="2508250"/>
          <p14:tracePt t="119631" x="5457825" y="2508250"/>
          <p14:tracePt t="119647" x="5437188" y="2508250"/>
          <p14:tracePt t="119664" x="5422900" y="2508250"/>
          <p14:tracePt t="119680" x="5400675" y="2508250"/>
          <p14:tracePt t="119697" x="5357813" y="2493963"/>
          <p14:tracePt t="119697" x="5329238" y="2486025"/>
          <p14:tracePt t="119715" x="5286375" y="2457450"/>
          <p14:tracePt t="119731" x="5257800" y="2436813"/>
          <p14:tracePt t="119747" x="5214938" y="2393950"/>
          <p14:tracePt t="119764" x="5194300" y="2351088"/>
          <p14:tracePt t="119781" x="5186363" y="2328863"/>
          <p14:tracePt t="119796" x="5180013" y="2314575"/>
          <p14:tracePt t="119814" x="5180013" y="2279650"/>
          <p14:tracePt t="119831" x="5180013" y="2236788"/>
          <p14:tracePt t="119847" x="5200650" y="2179638"/>
          <p14:tracePt t="119864" x="5214938" y="2136775"/>
          <p14:tracePt t="119880" x="5251450" y="2085975"/>
          <p14:tracePt t="119880" x="5257800" y="2079625"/>
          <p14:tracePt t="119914" x="5265738" y="2065338"/>
          <p14:tracePt t="119914" x="5280025" y="2051050"/>
          <p14:tracePt t="119930" x="5286375" y="2043113"/>
          <p14:tracePt t="119947" x="5308600" y="2036763"/>
          <p14:tracePt t="119964" x="5329238" y="2036763"/>
          <p14:tracePt t="119980" x="5394325" y="2036763"/>
          <p14:tracePt t="119997" x="5443538" y="2036763"/>
          <p14:tracePt t="120013" x="5486400" y="2036763"/>
          <p14:tracePt t="120030" x="5508625" y="2036763"/>
          <p14:tracePt t="120046" x="5543550" y="2071688"/>
          <p14:tracePt t="120064" x="5557838" y="2085975"/>
          <p14:tracePt t="120081" x="5594350" y="2143125"/>
          <p14:tracePt t="120096" x="5622925" y="2193925"/>
          <p14:tracePt t="120096" x="5629275" y="2200275"/>
          <p14:tracePt t="120130" x="5643563" y="2214563"/>
          <p14:tracePt t="120130" x="5651500" y="2236788"/>
          <p14:tracePt t="120147" x="5651500" y="2243138"/>
          <p14:tracePt t="120164" x="5657850" y="2251075"/>
          <p14:tracePt t="120203" x="5665788" y="2251075"/>
          <p14:tracePt t="120213" x="5672138" y="2257425"/>
          <p14:tracePt t="120266" x="5680075" y="2265363"/>
          <p14:tracePt t="120370" x="5686425" y="2271713"/>
          <p14:tracePt t="120379" x="5694363" y="2271713"/>
          <p14:tracePt t="120379" x="5708650" y="2293938"/>
          <p14:tracePt t="120402" x="5729288" y="2308225"/>
          <p14:tracePt t="120413" x="5751513" y="2308225"/>
          <p14:tracePt t="120429" x="5757863" y="2314575"/>
          <p14:tracePt t="120507" x="5772150" y="2314575"/>
          <p14:tracePt t="120515" x="5780088" y="2314575"/>
          <p14:tracePt t="120519" x="5786438" y="2314575"/>
          <p14:tracePt t="120529" x="5794375" y="2314575"/>
          <p14:tracePt t="120578" x="5815013" y="2322513"/>
          <p14:tracePt t="120609" x="5822950" y="2322513"/>
          <p14:tracePt t="120634" x="5829300" y="2322513"/>
          <p14:tracePt t="120642" x="5851525" y="2322513"/>
          <p14:tracePt t="120650" x="5865813" y="2322513"/>
          <p14:tracePt t="120663" x="5900738" y="2322513"/>
          <p14:tracePt t="120679" x="5937250" y="2322513"/>
          <p14:tracePt t="120696" x="5951538" y="2322513"/>
          <p14:tracePt t="120713" x="6000750" y="2365375"/>
          <p14:tracePt t="120728" x="6051550" y="2451100"/>
          <p14:tracePt t="120728" x="6080125" y="2479675"/>
          <p14:tracePt t="120747" x="6137275" y="2579688"/>
          <p14:tracePt t="120763" x="6157913" y="2614613"/>
          <p14:tracePt t="120780" x="6157913" y="2651125"/>
          <p14:tracePt t="120796" x="6165850" y="2671763"/>
          <p14:tracePt t="120813" x="6180138" y="2714625"/>
          <p14:tracePt t="120829" x="6180138" y="2736850"/>
          <p14:tracePt t="120846" x="6186488" y="2751138"/>
          <p14:tracePt t="120863" x="6194425" y="2757488"/>
          <p14:tracePt t="120946" x="6194425" y="2771775"/>
          <p14:tracePt t="121050" x="6194425" y="2751138"/>
          <p14:tracePt t="121059" x="6180138" y="2679700"/>
          <p14:tracePt t="121071" x="6172200" y="2651125"/>
          <p14:tracePt t="121079" x="6143625" y="2593975"/>
          <p14:tracePt t="121095" x="6100763" y="2522538"/>
          <p14:tracePt t="121112" x="6057900" y="2422525"/>
          <p14:tracePt t="121129" x="6022975" y="2308225"/>
          <p14:tracePt t="121146" x="6000750" y="2214563"/>
          <p14:tracePt t="121162" x="5957888" y="2093913"/>
          <p14:tracePt t="121179" x="5957888" y="2043113"/>
          <p14:tracePt t="121195" x="5957888" y="1993900"/>
          <p14:tracePt t="121212" x="5957888" y="1928813"/>
          <p14:tracePt t="121229" x="5957888" y="1871663"/>
          <p14:tracePt t="121245" x="5957888" y="1822450"/>
          <p14:tracePt t="121262" x="5957888" y="1785938"/>
          <p14:tracePt t="121278" x="5965825" y="1736725"/>
          <p14:tracePt t="121295" x="5965825" y="1685925"/>
          <p14:tracePt t="121311" x="5965825" y="1643063"/>
          <p14:tracePt t="121329" x="5965825" y="1608138"/>
          <p14:tracePt t="121345" x="5980113" y="1571625"/>
          <p14:tracePt t="121361" x="6022975" y="1528763"/>
          <p14:tracePt t="121379" x="6065838" y="1508125"/>
          <p14:tracePt t="121395" x="6137275" y="1485900"/>
          <p14:tracePt t="121412" x="6265863" y="1450975"/>
          <p14:tracePt t="121428" x="6443663" y="1400175"/>
          <p14:tracePt t="121445" x="6557963" y="1365250"/>
          <p14:tracePt t="121461" x="6623050" y="1357313"/>
          <p14:tracePt t="121478" x="6680200" y="1357313"/>
          <p14:tracePt t="121495" x="6700838" y="1357313"/>
          <p14:tracePt t="121511" x="6743700" y="1357313"/>
          <p14:tracePt t="121528" x="6780213" y="1357313"/>
          <p14:tracePt t="121544" x="6808788" y="1357313"/>
          <p14:tracePt t="121561" x="6837363" y="1357313"/>
          <p14:tracePt t="121577" x="6843713" y="1357313"/>
          <p14:tracePt t="121626" x="6858000" y="1357313"/>
          <p14:tracePt t="121635" x="6865938" y="1357313"/>
          <p14:tracePt t="121642" x="6865938" y="1365250"/>
          <p14:tracePt t="121650" x="6843713" y="1393825"/>
          <p14:tracePt t="121665" x="6786563" y="1457325"/>
          <p14:tracePt t="121677" x="6715125" y="1514475"/>
          <p14:tracePt t="121694" x="6680200" y="1550988"/>
          <p14:tracePt t="121711" x="6657975" y="1593850"/>
          <p14:tracePt t="121728" x="6629400" y="1636713"/>
          <p14:tracePt t="121745" x="6623050" y="1679575"/>
          <p14:tracePt t="121760" x="6600825" y="1751013"/>
          <p14:tracePt t="121760" x="6580188" y="1793875"/>
          <p14:tracePt t="121779" x="6557963" y="1885950"/>
          <p14:tracePt t="121794" x="6529388" y="1971675"/>
          <p14:tracePt t="121811" x="6529388" y="1985963"/>
          <p14:tracePt t="121828" x="6529388" y="1993900"/>
          <p14:tracePt t="121915" x="6529388" y="2000250"/>
          <p14:tracePt t="122114" x="6523038" y="2000250"/>
          <p14:tracePt t="122122" x="6515100" y="2000250"/>
          <p14:tracePt t="122131" x="6486525" y="2000250"/>
          <p14:tracePt t="122138" x="6472238" y="2000250"/>
          <p14:tracePt t="122146" x="6408738" y="2000250"/>
          <p14:tracePt t="122161" x="6351588" y="2000250"/>
          <p14:tracePt t="122176" x="6286500" y="2000250"/>
          <p14:tracePt t="122176" x="6251575" y="2000250"/>
          <p14:tracePt t="122194" x="6172200" y="2000250"/>
          <p14:tracePt t="122211" x="6115050" y="2000250"/>
          <p14:tracePt t="122227" x="6100763" y="2000250"/>
          <p14:tracePt t="122244" x="6057900" y="2000250"/>
          <p14:tracePt t="122260" x="5994400" y="2000250"/>
          <p14:tracePt t="122276" x="5951538" y="2000250"/>
          <p14:tracePt t="122293" x="5929313" y="2000250"/>
          <p14:tracePt t="122310" x="5894388" y="2000250"/>
          <p14:tracePt t="122327" x="5872163" y="2000250"/>
          <p14:tracePt t="122343" x="5865813" y="2000250"/>
          <p14:tracePt t="122360" x="5857875" y="2000250"/>
          <p14:tracePt t="122377" x="5851525" y="2000250"/>
          <p14:tracePt t="122394" x="5829300" y="2000250"/>
          <p14:tracePt t="122411" x="5822950" y="2000250"/>
          <p14:tracePt t="122426" x="5815013" y="2000250"/>
          <p14:tracePt t="122482" x="5808663" y="2000250"/>
          <p14:tracePt t="122490" x="5786438" y="2000250"/>
          <p14:tracePt t="122506" x="5780088" y="2000250"/>
          <p14:tracePt t="122515" x="5772150" y="2000250"/>
          <p14:tracePt t="122530" x="5751513" y="1993900"/>
          <p14:tracePt t="122538" x="5737225" y="1979613"/>
          <p14:tracePt t="122547" x="5729288" y="1971675"/>
          <p14:tracePt t="122560" x="5715000" y="1965325"/>
          <p14:tracePt t="122576" x="5708650" y="1957388"/>
          <p14:tracePt t="122593" x="5700713" y="1943100"/>
          <p14:tracePt t="122610" x="5700713" y="1936750"/>
          <p14:tracePt t="122626" x="5700713" y="1914525"/>
          <p14:tracePt t="122643" x="5700713" y="1908175"/>
          <p14:tracePt t="122659" x="5700713" y="1900238"/>
          <p14:tracePt t="122676" x="5722938" y="1871663"/>
          <p14:tracePt t="122693" x="5794375" y="1871663"/>
          <p14:tracePt t="122710" x="5900738" y="1851025"/>
          <p14:tracePt t="122726" x="6043613" y="1843088"/>
          <p14:tracePt t="122743" x="6143625" y="1814513"/>
          <p14:tracePt t="122760" x="6186488" y="1814513"/>
          <p14:tracePt t="122777" x="6215063" y="1814513"/>
          <p14:tracePt t="122793" x="6223000" y="1814513"/>
          <p14:tracePt t="122809" x="6251575" y="1814513"/>
          <p14:tracePt t="122827" x="6257925" y="1814513"/>
          <p14:tracePt t="122842" x="6265863" y="1814513"/>
          <p14:tracePt t="122883" x="6272213" y="1814513"/>
          <p14:tracePt t="122889" x="6286500" y="1814513"/>
          <p14:tracePt t="122892" x="6294438" y="1814513"/>
          <p14:tracePt t="122938" x="6300788" y="1814513"/>
          <p14:tracePt t="123106" x="6308725" y="1814513"/>
          <p14:tracePt t="123112" x="6308725" y="1822450"/>
          <p14:tracePt t="123118" x="6308725" y="1851025"/>
          <p14:tracePt t="123126" x="6308725" y="1879600"/>
          <p14:tracePt t="123142" x="6308725" y="1908175"/>
          <p14:tracePt t="123159" x="6308725" y="1943100"/>
          <p14:tracePt t="123175" x="6308725" y="1993900"/>
          <p14:tracePt t="123193" x="6308725" y="2028825"/>
          <p14:tracePt t="123209" x="6315075" y="2065338"/>
          <p14:tracePt t="123226" x="6315075" y="2100263"/>
          <p14:tracePt t="123242" x="6315075" y="2108200"/>
          <p14:tracePt t="123258" x="6315075" y="2114550"/>
          <p14:tracePt t="123298" x="6315075" y="2136775"/>
          <p14:tracePt t="123309" x="6315075" y="2143125"/>
          <p14:tracePt t="123309" x="6315075" y="2151063"/>
          <p14:tracePt t="123325" x="6315075" y="2157413"/>
          <p14:tracePt t="123362" x="6329363" y="2179638"/>
          <p14:tracePt t="123370" x="6337300" y="2185988"/>
          <p14:tracePt t="123410" x="6337300" y="2193925"/>
          <p14:tracePt t="123418" x="6337300" y="2200275"/>
          <p14:tracePt t="124001" x="6337300" y="2208213"/>
          <p14:tracePt t="124010" x="6337300" y="2214563"/>
          <p14:tracePt t="124027" x="6337300" y="2222500"/>
          <p14:tracePt t="124250" x="6337300" y="2228850"/>
          <p14:tracePt t="124258" x="6337300" y="2251075"/>
          <p14:tracePt t="124274" x="6337300" y="2257425"/>
          <p14:tracePt t="124274" x="6337300" y="2271713"/>
          <p14:tracePt t="124290" x="6337300" y="2300288"/>
          <p14:tracePt t="124307" x="6323013" y="2336800"/>
          <p14:tracePt t="124323" x="6315075" y="2386013"/>
          <p14:tracePt t="124341" x="6315075" y="2414588"/>
          <p14:tracePt t="124357" x="6315075" y="2422525"/>
          <p14:tracePt t="124374" x="6315075" y="2436813"/>
          <p14:tracePt t="124391" x="6315075" y="2451100"/>
          <p14:tracePt t="124407" x="6315075" y="2457450"/>
          <p14:tracePt t="124424" x="6300788" y="2479675"/>
          <p14:tracePt t="124441" x="6300788" y="2486025"/>
          <p14:tracePt t="124522" x="6300788" y="2493963"/>
          <p14:tracePt t="124570" x="6300788" y="2500313"/>
          <p14:tracePt t="125306" x="6300788" y="2508250"/>
          <p14:tracePt t="125314" x="6308725" y="2508250"/>
          <p14:tracePt t="125354" x="6323013" y="2508250"/>
          <p14:tracePt t="125362" x="6329363" y="2508250"/>
          <p14:tracePt t="125370" x="6337300" y="2508250"/>
          <p14:tracePt t="125374" x="6357938" y="2500313"/>
          <p14:tracePt t="125389" x="6372225" y="2500313"/>
          <p14:tracePt t="125406" x="6386513" y="2500313"/>
          <p14:tracePt t="125423" x="6429375" y="2471738"/>
          <p14:tracePt t="125439" x="6486525" y="2428875"/>
          <p14:tracePt t="125456" x="6529388" y="2400300"/>
          <p14:tracePt t="125472" x="6580188" y="2379663"/>
          <p14:tracePt t="125489" x="6615113" y="2365375"/>
          <p14:tracePt t="125505" x="6651625" y="2336800"/>
          <p14:tracePt t="125523" x="6686550" y="2336800"/>
          <p14:tracePt t="125538" x="6765925" y="2314575"/>
          <p14:tracePt t="125555" x="6980238" y="2243138"/>
          <p14:tracePt t="125572" x="7158038" y="2222500"/>
          <p14:tracePt t="125588" x="7300913" y="2208213"/>
          <p14:tracePt t="125606" x="7343775" y="2200275"/>
          <p14:tracePt t="125622" x="7358063" y="2185988"/>
          <p14:tracePt t="125754" x="7351713" y="2193925"/>
          <p14:tracePt t="125762" x="7343775" y="2193925"/>
          <p14:tracePt t="125770" x="7337425" y="2200275"/>
          <p14:tracePt t="125778" x="7300913" y="2200275"/>
          <p14:tracePt t="125788" x="7265988" y="2200275"/>
          <p14:tracePt t="125805" x="7223125" y="2200275"/>
          <p14:tracePt t="125822" x="7180263" y="2200275"/>
          <p14:tracePt t="125839" x="7172325" y="2200275"/>
          <p14:tracePt t="126026" x="7165975" y="2200275"/>
          <p14:tracePt t="126052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US" dirty="0"/>
              <a:t>Reducing branch penalties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Predicted-not-taken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Continuing to fetch instructions 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Restart the fetch at the target address if taken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Predicted-taken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Fetch the target address as soon as possible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dirty="0"/>
              <a:t>Backward taken and forward no-taken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400" dirty="0"/>
              <a:t>Delayed branch</a:t>
            </a:r>
          </a:p>
          <a:p>
            <a:pPr marL="0" indent="0">
              <a:lnSpc>
                <a:spcPct val="90000"/>
              </a:lnSpc>
              <a:buNone/>
            </a:pPr>
            <a:endParaRPr lang="en-US" sz="2400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957810" y="819364"/>
            <a:ext cx="2005677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Branch Prediction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1" y="4602034"/>
            <a:ext cx="4392488" cy="1275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1667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601"/>
    </mc:Choice>
    <mc:Fallback>
      <p:transition spd="slow" advTm="455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578" x="4143375" y="2222500"/>
          <p14:tracePt t="53605" x="4129088" y="2243138"/>
          <p14:tracePt t="53613" x="4122738" y="2257425"/>
          <p14:tracePt t="53615" x="4108450" y="2271713"/>
          <p14:tracePt t="53637" x="4079875" y="2300288"/>
          <p14:tracePt t="53648" x="4065588" y="2314575"/>
          <p14:tracePt t="53669" x="4051300" y="2328863"/>
          <p14:tracePt t="53685" x="3979863" y="2371725"/>
          <p14:tracePt t="53701" x="3894138" y="2428875"/>
          <p14:tracePt t="53717" x="3836988" y="2443163"/>
          <p14:tracePt t="53732" x="3779838" y="2465388"/>
          <p14:tracePt t="53732" x="3751263" y="2471738"/>
          <p14:tracePt t="53749" x="3700463" y="2486025"/>
          <p14:tracePt t="53773" x="3694113" y="2486025"/>
          <p14:tracePt t="53789" x="3657600" y="2486025"/>
          <p14:tracePt t="53805" x="3614738" y="2500313"/>
          <p14:tracePt t="53821" x="3522663" y="2514600"/>
          <p14:tracePt t="53837" x="3471863" y="2514600"/>
          <p14:tracePt t="53853" x="3394075" y="2514600"/>
          <p14:tracePt t="53869" x="3322638" y="2514600"/>
          <p14:tracePt t="53882" x="3236913" y="2514600"/>
          <p14:tracePt t="53898" x="3114675" y="2514600"/>
          <p14:tracePt t="53916" x="2957513" y="2514600"/>
          <p14:tracePt t="53932" x="2800350" y="2514600"/>
          <p14:tracePt t="53948" x="2643188" y="2514600"/>
          <p14:tracePt t="53964" x="2414588" y="2514600"/>
          <p14:tracePt t="53981" x="2308225" y="2514600"/>
          <p14:tracePt t="53998" x="2243138" y="2514600"/>
          <p14:tracePt t="54015" x="2193925" y="2514600"/>
          <p14:tracePt t="54031" x="2122488" y="2514600"/>
          <p14:tracePt t="54047" x="2079625" y="2514600"/>
          <p14:tracePt t="54066" x="2014538" y="2508250"/>
          <p14:tracePt t="54080" x="1957388" y="2493963"/>
          <p14:tracePt t="54098" x="1865313" y="2471738"/>
          <p14:tracePt t="54114" x="1765300" y="2451100"/>
          <p14:tracePt t="54132" x="1636713" y="2414588"/>
          <p14:tracePt t="54148" x="1557338" y="2393950"/>
          <p14:tracePt t="54165" x="1493838" y="2393950"/>
          <p14:tracePt t="54182" x="1457325" y="2379663"/>
          <p14:tracePt t="54198" x="1428750" y="2379663"/>
          <p14:tracePt t="54214" x="1408113" y="2357438"/>
          <p14:tracePt t="54261" x="1400175" y="2351088"/>
          <p14:tracePt t="54309" x="1400175" y="2336800"/>
          <p14:tracePt t="54317" x="1422400" y="2336800"/>
          <p14:tracePt t="54318" x="1428750" y="2336800"/>
          <p14:tracePt t="54331" x="1471613" y="2336800"/>
          <p14:tracePt t="54348" x="1514475" y="2336800"/>
          <p14:tracePt t="54348" x="1550988" y="2336800"/>
          <p14:tracePt t="54366" x="1579563" y="2336800"/>
          <p14:tracePt t="54366" x="1608138" y="2336800"/>
          <p14:tracePt t="54381" x="1671638" y="2336800"/>
          <p14:tracePt t="54398" x="1728788" y="2336800"/>
          <p14:tracePt t="54414" x="1779588" y="2336800"/>
          <p14:tracePt t="54431" x="1851025" y="2314575"/>
          <p14:tracePt t="54447" x="1914525" y="2308225"/>
          <p14:tracePt t="54464" x="1957388" y="2308225"/>
          <p14:tracePt t="54481" x="2000250" y="2308225"/>
          <p14:tracePt t="54497" x="2051050" y="2293938"/>
          <p14:tracePt t="54515" x="2093913" y="2286000"/>
          <p14:tracePt t="54531" x="2157413" y="2271713"/>
          <p14:tracePt t="54548" x="2208213" y="2257425"/>
          <p14:tracePt t="54564" x="2279650" y="2257425"/>
          <p14:tracePt t="54564" x="2336800" y="2257425"/>
          <p14:tracePt t="54582" x="2414588" y="2236788"/>
          <p14:tracePt t="54598" x="2493963" y="2222500"/>
          <p14:tracePt t="54614" x="2586038" y="2208213"/>
          <p14:tracePt t="54631" x="2628900" y="2208213"/>
          <p14:tracePt t="54648" x="2671763" y="2208213"/>
          <p14:tracePt t="54665" x="2728913" y="2208213"/>
          <p14:tracePt t="54681" x="2779713" y="2208213"/>
          <p14:tracePt t="54698" x="2857500" y="2200275"/>
          <p14:tracePt t="54714" x="2900363" y="2200275"/>
          <p14:tracePt t="54730" x="2951163" y="2200275"/>
          <p14:tracePt t="54747" x="2994025" y="2200275"/>
          <p14:tracePt t="54764" x="3043238" y="2200275"/>
          <p14:tracePt t="54780" x="3114675" y="2200275"/>
          <p14:tracePt t="54797" x="3165475" y="2200275"/>
          <p14:tracePt t="54814" x="3214688" y="2200275"/>
          <p14:tracePt t="54829" x="3257550" y="2200275"/>
          <p14:tracePt t="54846" x="3314700" y="2200275"/>
          <p14:tracePt t="54864" x="3357563" y="2200275"/>
          <p14:tracePt t="54881" x="3394075" y="2200275"/>
          <p14:tracePt t="54896" x="3429000" y="2200275"/>
          <p14:tracePt t="54913" x="3443288" y="2200275"/>
          <p14:tracePt t="54929" x="3479800" y="2200275"/>
          <p14:tracePt t="54946" x="3536950" y="2200275"/>
          <p14:tracePt t="54964" x="3629025" y="2200275"/>
          <p14:tracePt t="54980" x="3700463" y="2200275"/>
          <p14:tracePt t="54998" x="3743325" y="2185988"/>
          <p14:tracePt t="55014" x="3765550" y="2185988"/>
          <p14:tracePt t="55031" x="3786188" y="2185988"/>
          <p14:tracePt t="55047" x="3822700" y="2171700"/>
          <p14:tracePt t="55064" x="3843338" y="2171700"/>
          <p14:tracePt t="55080" x="3922713" y="2171700"/>
          <p14:tracePt t="55097" x="3979863" y="2171700"/>
          <p14:tracePt t="55113" x="4029075" y="2171700"/>
          <p14:tracePt t="55130" x="4065588" y="2171700"/>
          <p14:tracePt t="55147" x="4086225" y="2171700"/>
          <p14:tracePt t="55163" x="4108450" y="2171700"/>
          <p14:tracePt t="55180" x="4157663" y="2171700"/>
          <p14:tracePt t="55197" x="4229100" y="2171700"/>
          <p14:tracePt t="55214" x="4271963" y="2171700"/>
          <p14:tracePt t="55229" x="4314825" y="2171700"/>
          <p14:tracePt t="55247" x="4357688" y="2171700"/>
          <p14:tracePt t="55263" x="4414838" y="2171700"/>
          <p14:tracePt t="55280" x="4457700" y="2171700"/>
          <p14:tracePt t="55297" x="4500563" y="2171700"/>
          <p14:tracePt t="55313" x="4543425" y="2171700"/>
          <p14:tracePt t="55330" x="4579938" y="2171700"/>
          <p14:tracePt t="55346" x="4622800" y="2171700"/>
          <p14:tracePt t="55363" x="4679950" y="2171700"/>
          <p14:tracePt t="55379" x="4743450" y="2171700"/>
          <p14:tracePt t="55396" x="4822825" y="2171700"/>
          <p14:tracePt t="55413" x="4914900" y="2171700"/>
          <p14:tracePt t="55430" x="4965700" y="2171700"/>
          <p14:tracePt t="55446" x="5014913" y="2171700"/>
          <p14:tracePt t="55463" x="5057775" y="2171700"/>
          <p14:tracePt t="55479" x="5100638" y="2171700"/>
          <p14:tracePt t="55495" x="5172075" y="2171700"/>
          <p14:tracePt t="55513" x="5237163" y="2171700"/>
          <p14:tracePt t="55529" x="5329238" y="2171700"/>
          <p14:tracePt t="55547" x="5400675" y="2171700"/>
          <p14:tracePt t="55562" x="5472113" y="2171700"/>
          <p14:tracePt t="55579" x="5557838" y="2171700"/>
          <p14:tracePt t="55595" x="5651500" y="2171700"/>
          <p14:tracePt t="55612" x="5743575" y="2171700"/>
          <p14:tracePt t="55630" x="5800725" y="2171700"/>
          <p14:tracePt t="55646" x="5851525" y="2171700"/>
          <p14:tracePt t="55662" x="5929313" y="2165350"/>
          <p14:tracePt t="55679" x="5994400" y="2165350"/>
          <p14:tracePt t="55696" x="6072188" y="2165350"/>
          <p14:tracePt t="55713" x="6115050" y="2165350"/>
          <p14:tracePt t="55729" x="6157913" y="2165350"/>
          <p14:tracePt t="55746" x="6208713" y="2165350"/>
          <p14:tracePt t="55763" x="6251575" y="2165350"/>
          <p14:tracePt t="55778" x="6294438" y="2165350"/>
          <p14:tracePt t="55795" x="6337300" y="2165350"/>
          <p14:tracePt t="55813" x="6386513" y="2165350"/>
          <p14:tracePt t="55829" x="6415088" y="2165350"/>
          <p14:tracePt t="55846" x="6443663" y="2165350"/>
          <p14:tracePt t="55862" x="6472238" y="2165350"/>
          <p14:tracePt t="55880" x="6494463" y="2165350"/>
          <p14:tracePt t="55895" x="6523038" y="2165350"/>
          <p14:tracePt t="55913" x="6543675" y="2165350"/>
          <p14:tracePt t="55929" x="6580188" y="2157413"/>
          <p14:tracePt t="55945" x="6594475" y="2157413"/>
          <p14:tracePt t="55961" x="6615113" y="2157413"/>
          <p14:tracePt t="55979" x="6629400" y="2157413"/>
          <p14:tracePt t="55996" x="6651625" y="2157413"/>
          <p14:tracePt t="56012" x="6672263" y="2157413"/>
          <p14:tracePt t="56029" x="6700838" y="2157413"/>
          <p14:tracePt t="56046" x="6715125" y="2157413"/>
          <p14:tracePt t="56063" x="6729413" y="2157413"/>
          <p14:tracePt t="56133" x="6737350" y="2157413"/>
          <p14:tracePt t="58582" x="6729413" y="2157413"/>
          <p14:tracePt t="58757" x="6715125" y="2157413"/>
          <p14:tracePt t="58766" x="6708775" y="2157413"/>
          <p14:tracePt t="58775" x="6700838" y="2157413"/>
          <p14:tracePt t="58791" x="6672263" y="2157413"/>
          <p14:tracePt t="58808" x="6657975" y="2157413"/>
          <p14:tracePt t="58824" x="6651625" y="2157413"/>
          <p14:tracePt t="58842" x="6629400" y="2157413"/>
          <p14:tracePt t="58858" x="6623050" y="2165350"/>
          <p14:tracePt t="58874" x="6600825" y="2171700"/>
          <p14:tracePt t="58892" x="6557963" y="2179638"/>
          <p14:tracePt t="58908" x="6508750" y="2185988"/>
          <p14:tracePt t="58908" x="6480175" y="2200275"/>
          <p14:tracePt t="58926" x="6457950" y="2214563"/>
          <p14:tracePt t="58941" x="6400800" y="2222500"/>
          <p14:tracePt t="58958" x="6365875" y="2236788"/>
          <p14:tracePt t="58974" x="6337300" y="2243138"/>
          <p14:tracePt t="58991" x="6323013" y="2251075"/>
          <p14:tracePt t="59007" x="6308725" y="2257425"/>
          <p14:tracePt t="59025" x="6272213" y="2257425"/>
          <p14:tracePt t="59041" x="6215063" y="2279650"/>
          <p14:tracePt t="59057" x="6122988" y="2308225"/>
          <p14:tracePt t="59075" x="6065838" y="2322513"/>
          <p14:tracePt t="59090" x="6029325" y="2328863"/>
          <p14:tracePt t="59108" x="5986463" y="2343150"/>
          <p14:tracePt t="59123" x="5943600" y="2351088"/>
          <p14:tracePt t="59123" x="5937250" y="2357438"/>
          <p14:tracePt t="59142" x="5894388" y="2371725"/>
          <p14:tracePt t="59157" x="5843588" y="2400300"/>
          <p14:tracePt t="59174" x="5743575" y="2443163"/>
          <p14:tracePt t="59190" x="5629275" y="2479675"/>
          <p14:tracePt t="59207" x="5500688" y="2522538"/>
          <p14:tracePt t="59224" x="5400675" y="2557463"/>
          <p14:tracePt t="59241" x="5294313" y="2571750"/>
          <p14:tracePt t="59258" x="5200650" y="2571750"/>
          <p14:tracePt t="59273" x="5080000" y="2571750"/>
          <p14:tracePt t="59290" x="4957763" y="2571750"/>
          <p14:tracePt t="59307" x="4822825" y="2571750"/>
          <p14:tracePt t="59324" x="4672013" y="2593975"/>
          <p14:tracePt t="59340" x="4422775" y="2643188"/>
          <p14:tracePt t="59357" x="4179888" y="2686050"/>
          <p14:tracePt t="59373" x="4008438" y="2700338"/>
          <p14:tracePt t="59390" x="3829050" y="2714625"/>
          <p14:tracePt t="59406" x="3694113" y="2714625"/>
          <p14:tracePt t="59424" x="3565525" y="2714625"/>
          <p14:tracePt t="59441" x="3429000" y="2714625"/>
          <p14:tracePt t="59456" x="3271838" y="2714625"/>
          <p14:tracePt t="59474" x="3136900" y="2714625"/>
          <p14:tracePt t="59490" x="3028950" y="2714625"/>
          <p14:tracePt t="59507" x="2922588" y="2714625"/>
          <p14:tracePt t="59523" x="2879725" y="2714625"/>
          <p14:tracePt t="59540" x="2765425" y="2714625"/>
          <p14:tracePt t="59557" x="2686050" y="2714625"/>
          <p14:tracePt t="59573" x="2608263" y="2714625"/>
          <p14:tracePt t="59590" x="2551113" y="2714625"/>
          <p14:tracePt t="59606" x="2471738" y="2714625"/>
          <p14:tracePt t="59624" x="2428875" y="2714625"/>
          <p14:tracePt t="59640" x="2386013" y="2714625"/>
          <p14:tracePt t="59657" x="2343150" y="2700338"/>
          <p14:tracePt t="59673" x="2271713" y="2700338"/>
          <p14:tracePt t="59690" x="2228850" y="2693988"/>
          <p14:tracePt t="59707" x="2171700" y="2686050"/>
          <p14:tracePt t="59723" x="2128838" y="2686050"/>
          <p14:tracePt t="59723" x="2100263" y="2671763"/>
          <p14:tracePt t="59742" x="2085975" y="2671763"/>
          <p14:tracePt t="59756" x="2000250" y="2643188"/>
          <p14:tracePt t="59774" x="1943100" y="2622550"/>
          <p14:tracePt t="59789" x="1893888" y="2608263"/>
          <p14:tracePt t="59807" x="1851025" y="2586038"/>
          <p14:tracePt t="59823" x="1779588" y="2557463"/>
          <p14:tracePt t="59839" x="1736725" y="2551113"/>
          <p14:tracePt t="59857" x="1671638" y="2528888"/>
          <p14:tracePt t="59873" x="1643063" y="2514600"/>
          <p14:tracePt t="59891" x="1622425" y="2500313"/>
          <p14:tracePt t="59906" x="1593850" y="2493963"/>
          <p14:tracePt t="59923" x="1579563" y="2486025"/>
          <p14:tracePt t="59939" x="1543050" y="2471738"/>
          <p14:tracePt t="59957" x="1536700" y="2465388"/>
          <p14:tracePt t="59973" x="1493838" y="2436813"/>
          <p14:tracePt t="59990" x="1485900" y="2422525"/>
          <p14:tracePt t="60007" x="1471613" y="2408238"/>
          <p14:tracePt t="60023" x="1465263" y="2400300"/>
          <p14:tracePt t="60040" x="1457325" y="2386013"/>
          <p14:tracePt t="60056" x="1450975" y="2357438"/>
          <p14:tracePt t="60073" x="1450975" y="2322513"/>
          <p14:tracePt t="60089" x="1450975" y="2300288"/>
          <p14:tracePt t="60106" x="1428750" y="2271713"/>
          <p14:tracePt t="60122" x="1428750" y="2228850"/>
          <p14:tracePt t="60140" x="1428750" y="2179638"/>
          <p14:tracePt t="60156" x="1428750" y="2122488"/>
          <p14:tracePt t="60173" x="1428750" y="2051050"/>
          <p14:tracePt t="60221" x="1428750" y="2043113"/>
          <p14:tracePt t="60229" x="1428750" y="2036763"/>
          <p14:tracePt t="60245" x="1436688" y="2028825"/>
          <p14:tracePt t="60261" x="1450975" y="2028825"/>
          <p14:tracePt t="60272" x="1457325" y="2028825"/>
          <p14:tracePt t="60277" x="1500188" y="2000250"/>
          <p14:tracePt t="60289" x="1557338" y="1993900"/>
          <p14:tracePt t="60305" x="1614488" y="1985963"/>
          <p14:tracePt t="60323" x="1708150" y="1957388"/>
          <p14:tracePt t="60339" x="1828800" y="1957388"/>
          <p14:tracePt t="60355" x="2008188" y="1965325"/>
          <p14:tracePt t="60355" x="2093913" y="1979613"/>
          <p14:tracePt t="60389" x="2286000" y="1993900"/>
          <p14:tracePt t="60390" x="2443163" y="1993900"/>
          <p14:tracePt t="60406" x="2551113" y="1993900"/>
          <p14:tracePt t="60422" x="2657475" y="1993900"/>
          <p14:tracePt t="60439" x="2765425" y="2014538"/>
          <p14:tracePt t="60455" x="2871788" y="2028825"/>
          <p14:tracePt t="60473" x="3036888" y="2051050"/>
          <p14:tracePt t="60488" x="3171825" y="2051050"/>
          <p14:tracePt t="60505" x="3279775" y="2051050"/>
          <p14:tracePt t="60522" x="3336925" y="2051050"/>
          <p14:tracePt t="60538" x="3400425" y="2071688"/>
          <p14:tracePt t="60556" x="3443288" y="2071688"/>
          <p14:tracePt t="60572" x="3500438" y="2071688"/>
          <p14:tracePt t="60572" x="3529013" y="2071688"/>
          <p14:tracePt t="60589" x="3594100" y="2071688"/>
          <p14:tracePt t="60605" x="3636963" y="2071688"/>
          <p14:tracePt t="60623" x="3679825" y="2071688"/>
          <p14:tracePt t="60639" x="3714750" y="2071688"/>
          <p14:tracePt t="60655" x="3771900" y="2071688"/>
          <p14:tracePt t="60672" x="3822700" y="2071688"/>
          <p14:tracePt t="60688" x="3900488" y="2071688"/>
          <p14:tracePt t="60706" x="3922713" y="2071688"/>
          <p14:tracePt t="60721" x="3951288" y="2071688"/>
          <p14:tracePt t="60739" x="3965575" y="2071688"/>
          <p14:tracePt t="60756" x="4000500" y="2071688"/>
          <p14:tracePt t="60772" x="4029075" y="2071688"/>
          <p14:tracePt t="60788" x="4094163" y="2071688"/>
          <p14:tracePt t="60805" x="4122738" y="2071688"/>
          <p14:tracePt t="60821" x="4151313" y="2071688"/>
          <p14:tracePt t="60838" x="4208463" y="2071688"/>
          <p14:tracePt t="60855" x="4271963" y="2071688"/>
          <p14:tracePt t="60871" x="4371975" y="2071688"/>
          <p14:tracePt t="60904" x="4457700" y="2071688"/>
          <p14:tracePt t="60905" x="4522788" y="2071688"/>
          <p14:tracePt t="60922" x="4551363" y="2065338"/>
          <p14:tracePt t="60938" x="4565650" y="2057400"/>
          <p14:tracePt t="60955" x="4579938" y="2057400"/>
          <p14:tracePt t="60971" x="4586288" y="2057400"/>
          <p14:tracePt t="60988" x="4614863" y="2057400"/>
          <p14:tracePt t="61005" x="4637088" y="2057400"/>
          <p14:tracePt t="61021" x="4679950" y="2057400"/>
          <p14:tracePt t="61038" x="4714875" y="2057400"/>
          <p14:tracePt t="61055" x="4751388" y="2057400"/>
          <p14:tracePt t="61072" x="4765675" y="2057400"/>
          <p14:tracePt t="61087" x="4800600" y="2057400"/>
          <p14:tracePt t="61105" x="4837113" y="2057400"/>
          <p14:tracePt t="61120" x="4879975" y="2057400"/>
          <p14:tracePt t="61137" x="4900613" y="2057400"/>
          <p14:tracePt t="61155" x="4914900" y="2057400"/>
          <p14:tracePt t="61171" x="4929188" y="2057400"/>
          <p14:tracePt t="61188" x="4957763" y="2065338"/>
          <p14:tracePt t="61205" x="4986338" y="2079625"/>
          <p14:tracePt t="61222" x="5000625" y="2085975"/>
          <p14:tracePt t="61237" x="5029200" y="2093913"/>
          <p14:tracePt t="61255" x="5037138" y="2093913"/>
          <p14:tracePt t="61271" x="5057775" y="2108200"/>
          <p14:tracePt t="61287" x="5072063" y="2108200"/>
          <p14:tracePt t="61304" x="5080000" y="2114550"/>
          <p14:tracePt t="61320" x="5108575" y="2114550"/>
          <p14:tracePt t="61338" x="5143500" y="2114550"/>
          <p14:tracePt t="61354" x="5186363" y="2136775"/>
          <p14:tracePt t="61371" x="5243513" y="2136775"/>
          <p14:tracePt t="61388" x="5265738" y="2151063"/>
          <p14:tracePt t="61405" x="5308600" y="2151063"/>
          <p14:tracePt t="61421" x="5337175" y="2157413"/>
          <p14:tracePt t="61438" x="5351463" y="2157413"/>
          <p14:tracePt t="61454" x="5386388" y="2157413"/>
          <p14:tracePt t="61471" x="5429250" y="2157413"/>
          <p14:tracePt t="61488" x="5486400" y="2157413"/>
          <p14:tracePt t="61504" x="5537200" y="2157413"/>
          <p14:tracePt t="61521" x="5586413" y="2165350"/>
          <p14:tracePt t="61537" x="5608638" y="2179638"/>
          <p14:tracePt t="61555" x="5622925" y="2179638"/>
          <p14:tracePt t="61570" x="5651500" y="2179638"/>
          <p14:tracePt t="61587" x="5665788" y="2179638"/>
          <p14:tracePt t="61604" x="5672138" y="2179638"/>
          <p14:tracePt t="61620" x="5700713" y="2179638"/>
          <p14:tracePt t="61638" x="5708650" y="2179638"/>
          <p14:tracePt t="61654" x="5722938" y="2179638"/>
          <p14:tracePt t="61701" x="5729288" y="2179638"/>
          <p14:tracePt t="61709" x="5737225" y="2179638"/>
          <p14:tracePt t="61717" x="5743575" y="2179638"/>
          <p14:tracePt t="61725" x="5757863" y="2179638"/>
          <p14:tracePt t="61737" x="5765800" y="2179638"/>
          <p14:tracePt t="61754" x="5772150" y="2179638"/>
          <p14:tracePt t="61790" x="5780088" y="2179638"/>
          <p14:tracePt t="62062" x="5800725" y="2179638"/>
          <p14:tracePt t="62109" x="5808663" y="2179638"/>
          <p14:tracePt t="62117" x="5815013" y="2179638"/>
          <p14:tracePt t="62181" x="5822950" y="2179638"/>
          <p14:tracePt t="62213" x="5837238" y="2179638"/>
          <p14:tracePt t="62389" x="5808663" y="2179638"/>
          <p14:tracePt t="62397" x="5794375" y="2185988"/>
          <p14:tracePt t="62405" x="5786438" y="2193925"/>
          <p14:tracePt t="62413" x="5780088" y="2193925"/>
          <p14:tracePt t="62421" x="5757863" y="2200275"/>
          <p14:tracePt t="62436" x="5722938" y="2208213"/>
          <p14:tracePt t="62436" x="5694363" y="2214563"/>
          <p14:tracePt t="62454" x="5657850" y="2228850"/>
          <p14:tracePt t="62470" x="5643563" y="2236788"/>
          <p14:tracePt t="62486" x="5614988" y="2236788"/>
          <p14:tracePt t="62503" x="5580063" y="2243138"/>
          <p14:tracePt t="62520" x="5565775" y="2243138"/>
          <p14:tracePt t="62536" x="5551488" y="2243138"/>
          <p14:tracePt t="62553" x="5529263" y="2243138"/>
          <p14:tracePt t="62569" x="5494338" y="2243138"/>
          <p14:tracePt t="62586" x="5480050" y="2243138"/>
          <p14:tracePt t="62602" x="5472113" y="2243138"/>
          <p14:tracePt t="62619" x="5437188" y="2251075"/>
          <p14:tracePt t="62636" x="5408613" y="2251075"/>
          <p14:tracePt t="62653" x="5365750" y="2251075"/>
          <p14:tracePt t="62669" x="5337175" y="2251075"/>
          <p14:tracePt t="62686" x="5308600" y="2251075"/>
          <p14:tracePt t="62703" x="5280025" y="2257425"/>
          <p14:tracePt t="62718" x="5257800" y="2257425"/>
          <p14:tracePt t="62736" x="5229225" y="2257425"/>
          <p14:tracePt t="62752" x="5208588" y="2257425"/>
          <p14:tracePt t="62770" x="5200650" y="2257425"/>
          <p14:tracePt t="62785" x="5180013" y="2257425"/>
          <p14:tracePt t="62802" x="5165725" y="2257425"/>
          <p14:tracePt t="62819" x="5137150" y="2257425"/>
          <p14:tracePt t="62835" x="5129213" y="2257425"/>
          <p14:tracePt t="62852" x="5122863" y="2257425"/>
          <p14:tracePt t="62869" x="5100638" y="2257425"/>
          <p14:tracePt t="62885" x="5086350" y="2257425"/>
          <p14:tracePt t="62901" x="5080000" y="2257425"/>
          <p14:tracePt t="62919" x="5057775" y="2257425"/>
          <p14:tracePt t="62935" x="5051425" y="2257425"/>
          <p14:tracePt t="62952" x="5029200" y="2257425"/>
          <p14:tracePt t="62968" x="5022850" y="2257425"/>
          <p14:tracePt t="62985" x="5008563" y="2257425"/>
          <p14:tracePt t="63002" x="4979988" y="2257425"/>
          <p14:tracePt t="63018" x="4965700" y="2257425"/>
          <p14:tracePt t="63035" x="4937125" y="2257425"/>
          <p14:tracePt t="63052" x="4914900" y="2257425"/>
          <p14:tracePt t="63052" x="4900613" y="2257425"/>
          <p14:tracePt t="63069" x="4886325" y="2257425"/>
          <p14:tracePt t="63085" x="4851400" y="2257425"/>
          <p14:tracePt t="63102" x="4814888" y="2257425"/>
          <p14:tracePt t="63118" x="4765675" y="2257425"/>
          <p14:tracePt t="63135" x="4722813" y="2257425"/>
          <p14:tracePt t="63152" x="4657725" y="2257425"/>
          <p14:tracePt t="63169" x="4622800" y="2257425"/>
          <p14:tracePt t="63186" x="4608513" y="2257425"/>
          <p14:tracePt t="63201" x="4586288" y="2257425"/>
          <p14:tracePt t="63219" x="4565650" y="2257425"/>
          <p14:tracePt t="63234" x="4529138" y="2257425"/>
          <p14:tracePt t="63252" x="4514850" y="2257425"/>
          <p14:tracePt t="63269" x="4508500" y="2257425"/>
          <p14:tracePt t="63285" x="4479925" y="2243138"/>
          <p14:tracePt t="63406" x="4486275" y="2243138"/>
          <p14:tracePt t="63413" x="4537075" y="2243138"/>
          <p14:tracePt t="63421" x="4579938" y="2228850"/>
          <p14:tracePt t="63429" x="4614863" y="2222500"/>
          <p14:tracePt t="63451" x="4694238" y="2214563"/>
          <p14:tracePt t="63452" x="4786313" y="2214563"/>
          <p14:tracePt t="63467" x="4894263" y="2214563"/>
          <p14:tracePt t="63467" x="4929188" y="2214563"/>
          <p14:tracePt t="63485" x="4994275" y="2214563"/>
          <p14:tracePt t="63502" x="5037138" y="2214563"/>
          <p14:tracePt t="63519" x="5086350" y="2193925"/>
          <p14:tracePt t="63535" x="5137150" y="2193925"/>
          <p14:tracePt t="63551" x="5208588" y="2185988"/>
          <p14:tracePt t="63567" x="5251450" y="2171700"/>
          <p14:tracePt t="63584" x="5308600" y="2171700"/>
          <p14:tracePt t="63601" x="5365750" y="2165350"/>
          <p14:tracePt t="63617" x="5500688" y="2143125"/>
          <p14:tracePt t="63635" x="5622925" y="2143125"/>
          <p14:tracePt t="63651" x="5715000" y="2143125"/>
          <p14:tracePt t="63668" x="5786438" y="2143125"/>
          <p14:tracePt t="63684" x="5808663" y="2143125"/>
          <p14:tracePt t="63701" x="5815013" y="2143125"/>
          <p14:tracePt t="63813" x="5808663" y="2143125"/>
          <p14:tracePt t="63821" x="5751513" y="2157413"/>
          <p14:tracePt t="63834" x="5722938" y="2165350"/>
          <p14:tracePt t="63837" x="5665788" y="2165350"/>
          <p14:tracePt t="63851" x="5614988" y="2185988"/>
          <p14:tracePt t="63868" x="5472113" y="2208213"/>
          <p14:tracePt t="63884" x="5394325" y="2208213"/>
          <p14:tracePt t="63900" x="5286375" y="2236788"/>
          <p14:tracePt t="63918" x="5229225" y="2236788"/>
          <p14:tracePt t="63933" x="5165725" y="2251075"/>
          <p14:tracePt t="63950" x="5108575" y="2251075"/>
          <p14:tracePt t="63968" x="5065713" y="2251075"/>
          <p14:tracePt t="63984" x="4986338" y="2251075"/>
          <p14:tracePt t="64018" x="4943475" y="2257425"/>
          <p14:tracePt t="64035" x="4900613" y="2257425"/>
          <p14:tracePt t="64050" x="4865688" y="2265363"/>
          <p14:tracePt t="64068" x="4822825" y="2265363"/>
          <p14:tracePt t="64083" x="4772025" y="2286000"/>
          <p14:tracePt t="64100" x="4714875" y="2293938"/>
          <p14:tracePt t="64117" x="4679950" y="2293938"/>
          <p14:tracePt t="64134" x="4657725" y="2300288"/>
          <p14:tracePt t="64151" x="4637088" y="2300288"/>
          <p14:tracePt t="64167" x="4600575" y="2300288"/>
          <p14:tracePt t="64184" x="4579938" y="2300288"/>
          <p14:tracePt t="64200" x="4565650" y="2300288"/>
          <p14:tracePt t="64217" x="4543425" y="2300288"/>
          <p14:tracePt t="64233" x="4529138" y="2300288"/>
          <p14:tracePt t="64249" x="4494213" y="2300288"/>
          <p14:tracePt t="64267" x="4479925" y="2300288"/>
          <p14:tracePt t="64283" x="4451350" y="2300288"/>
          <p14:tracePt t="64300" x="4429125" y="2322513"/>
          <p14:tracePt t="64316" x="4414838" y="2343150"/>
          <p14:tracePt t="64641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|27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7.3|135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1.7|11.9|17.3|3.5|76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9.2|32.1|50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2.9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27797</TotalTime>
  <Words>365</Words>
  <Application>Microsoft Office PowerPoint</Application>
  <PresentationFormat>On-screen Show (4:3)</PresentationFormat>
  <Paragraphs>149</Paragraphs>
  <Slides>10</Slides>
  <Notes>10</Notes>
  <HiddenSlides>0</HiddenSlides>
  <MMClips>10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1_cod4e</vt:lpstr>
      <vt:lpstr>Aspect</vt:lpstr>
      <vt:lpstr>Office Theme</vt:lpstr>
      <vt:lpstr>Advanced Computer Architecture  Fall 2020</vt:lpstr>
      <vt:lpstr>Copyright Notice</vt:lpstr>
      <vt:lpstr>PowerPoint Presentation</vt:lpstr>
      <vt:lpstr>Compiler Techniques for Exposing ILP</vt:lpstr>
      <vt:lpstr>Pipeline Stalls</vt:lpstr>
      <vt:lpstr>Loop Unrolling</vt:lpstr>
      <vt:lpstr>Loop Unrolling/Pipeline Scheduling</vt:lpstr>
      <vt:lpstr>Branch Hazards (appen. C)</vt:lpstr>
      <vt:lpstr>Reducing branch penalties</vt:lpstr>
      <vt:lpstr>Delayed branch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Ashenden</dc:creator>
  <cp:lastModifiedBy>Hamed</cp:lastModifiedBy>
  <cp:revision>359</cp:revision>
  <dcterms:created xsi:type="dcterms:W3CDTF">2008-07-27T22:34:41Z</dcterms:created>
  <dcterms:modified xsi:type="dcterms:W3CDTF">2020-11-13T11:32:47Z</dcterms:modified>
</cp:coreProperties>
</file>

<file path=docProps/thumbnail.jpeg>
</file>